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0" r:id="rId3"/>
    <p:sldId id="257" r:id="rId4"/>
    <p:sldId id="258" r:id="rId5"/>
    <p:sldId id="274" r:id="rId6"/>
    <p:sldId id="260" r:id="rId7"/>
    <p:sldId id="262" r:id="rId8"/>
    <p:sldId id="296" r:id="rId9"/>
    <p:sldId id="297" r:id="rId10"/>
    <p:sldId id="276" r:id="rId11"/>
    <p:sldId id="291" r:id="rId12"/>
    <p:sldId id="278" r:id="rId13"/>
    <p:sldId id="292" r:id="rId14"/>
    <p:sldId id="280" r:id="rId15"/>
    <p:sldId id="294" r:id="rId16"/>
    <p:sldId id="281" r:id="rId17"/>
    <p:sldId id="293" r:id="rId18"/>
    <p:sldId id="284" r:id="rId19"/>
    <p:sldId id="295" r:id="rId20"/>
    <p:sldId id="263" r:id="rId21"/>
    <p:sldId id="287" r:id="rId22"/>
    <p:sldId id="285" r:id="rId23"/>
    <p:sldId id="286" r:id="rId24"/>
    <p:sldId id="269" r:id="rId25"/>
    <p:sldId id="264" r:id="rId26"/>
    <p:sldId id="288" r:id="rId27"/>
    <p:sldId id="266" r:id="rId28"/>
    <p:sldId id="268" r:id="rId29"/>
    <p:sldId id="271" r:id="rId30"/>
    <p:sldId id="272" r:id="rId31"/>
    <p:sldId id="273" r:id="rId32"/>
    <p:sldId id="289" r:id="rId33"/>
    <p:sldId id="26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p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cp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'Evolucion entre informes'!$A$16</c:f>
              <c:strCache>
                <c:ptCount val="1"/>
                <c:pt idx="0">
                  <c:v>Estricto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'Evolucion entre informes'!$B$15:$L$15</c:f>
              <c:numCache>
                <c:formatCode>mmm\-yy</c:formatCode>
                <c:ptCount val="11"/>
                <c:pt idx="0">
                  <c:v>43525</c:v>
                </c:pt>
                <c:pt idx="1">
                  <c:v>43709</c:v>
                </c:pt>
                <c:pt idx="2">
                  <c:v>44075</c:v>
                </c:pt>
                <c:pt idx="3">
                  <c:v>44256</c:v>
                </c:pt>
                <c:pt idx="4">
                  <c:v>44440</c:v>
                </c:pt>
                <c:pt idx="5">
                  <c:v>44621</c:v>
                </c:pt>
                <c:pt idx="6">
                  <c:v>44805</c:v>
                </c:pt>
                <c:pt idx="7">
                  <c:v>44986</c:v>
                </c:pt>
                <c:pt idx="8">
                  <c:v>45170</c:v>
                </c:pt>
                <c:pt idx="9">
                  <c:v>45352</c:v>
                </c:pt>
                <c:pt idx="10">
                  <c:v>45536</c:v>
                </c:pt>
              </c:numCache>
            </c:numRef>
          </c:cat>
          <c:val>
            <c:numRef>
              <c:f>'Evolucion entre informes'!$B$16:$L$16</c:f>
              <c:numCache>
                <c:formatCode>General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  <c:pt idx="4">
                  <c:v>10</c:v>
                </c:pt>
                <c:pt idx="5">
                  <c:v>20</c:v>
                </c:pt>
                <c:pt idx="6">
                  <c:v>22</c:v>
                </c:pt>
                <c:pt idx="7">
                  <c:v>28</c:v>
                </c:pt>
                <c:pt idx="8">
                  <c:v>32</c:v>
                </c:pt>
                <c:pt idx="9">
                  <c:v>40</c:v>
                </c:pt>
                <c:pt idx="1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0-447C-800B-DEDA3CEC533F}"/>
            </c:ext>
          </c:extLst>
        </c:ser>
        <c:ser>
          <c:idx val="1"/>
          <c:order val="1"/>
          <c:tx>
            <c:strRef>
              <c:f>'Evolucion entre informes'!$A$17</c:f>
              <c:strCache>
                <c:ptCount val="1"/>
                <c:pt idx="0">
                  <c:v>Alto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'Evolucion entre informes'!$B$15:$L$15</c:f>
              <c:numCache>
                <c:formatCode>mmm\-yy</c:formatCode>
                <c:ptCount val="11"/>
                <c:pt idx="0">
                  <c:v>43525</c:v>
                </c:pt>
                <c:pt idx="1">
                  <c:v>43709</c:v>
                </c:pt>
                <c:pt idx="2">
                  <c:v>44075</c:v>
                </c:pt>
                <c:pt idx="3">
                  <c:v>44256</c:v>
                </c:pt>
                <c:pt idx="4">
                  <c:v>44440</c:v>
                </c:pt>
                <c:pt idx="5">
                  <c:v>44621</c:v>
                </c:pt>
                <c:pt idx="6">
                  <c:v>44805</c:v>
                </c:pt>
                <c:pt idx="7">
                  <c:v>44986</c:v>
                </c:pt>
                <c:pt idx="8">
                  <c:v>45170</c:v>
                </c:pt>
                <c:pt idx="9">
                  <c:v>45352</c:v>
                </c:pt>
                <c:pt idx="10">
                  <c:v>45536</c:v>
                </c:pt>
              </c:numCache>
            </c:numRef>
          </c:cat>
          <c:val>
            <c:numRef>
              <c:f>'Evolucion entre informes'!$B$17:$L$17</c:f>
              <c:numCache>
                <c:formatCode>General</c:formatCode>
                <c:ptCount val="11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7</c:v>
                </c:pt>
                <c:pt idx="4">
                  <c:v>21</c:v>
                </c:pt>
                <c:pt idx="5">
                  <c:v>12</c:v>
                </c:pt>
                <c:pt idx="6">
                  <c:v>13</c:v>
                </c:pt>
                <c:pt idx="7">
                  <c:v>9</c:v>
                </c:pt>
                <c:pt idx="8">
                  <c:v>10</c:v>
                </c:pt>
                <c:pt idx="9">
                  <c:v>9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0-447C-800B-DEDA3CEC533F}"/>
            </c:ext>
          </c:extLst>
        </c:ser>
        <c:ser>
          <c:idx val="2"/>
          <c:order val="2"/>
          <c:tx>
            <c:strRef>
              <c:f>'Evolucion entre informes'!$A$18</c:f>
              <c:strCache>
                <c:ptCount val="1"/>
                <c:pt idx="0">
                  <c:v>Medio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'Evolucion entre informes'!$B$15:$L$15</c:f>
              <c:numCache>
                <c:formatCode>mmm\-yy</c:formatCode>
                <c:ptCount val="11"/>
                <c:pt idx="0">
                  <c:v>43525</c:v>
                </c:pt>
                <c:pt idx="1">
                  <c:v>43709</c:v>
                </c:pt>
                <c:pt idx="2">
                  <c:v>44075</c:v>
                </c:pt>
                <c:pt idx="3">
                  <c:v>44256</c:v>
                </c:pt>
                <c:pt idx="4">
                  <c:v>44440</c:v>
                </c:pt>
                <c:pt idx="5">
                  <c:v>44621</c:v>
                </c:pt>
                <c:pt idx="6">
                  <c:v>44805</c:v>
                </c:pt>
                <c:pt idx="7">
                  <c:v>44986</c:v>
                </c:pt>
                <c:pt idx="8">
                  <c:v>45170</c:v>
                </c:pt>
                <c:pt idx="9">
                  <c:v>45352</c:v>
                </c:pt>
                <c:pt idx="10">
                  <c:v>45536</c:v>
                </c:pt>
              </c:numCache>
            </c:numRef>
          </c:cat>
          <c:val>
            <c:numRef>
              <c:f>'Evolucion entre informes'!$B$18:$L$18</c:f>
              <c:numCache>
                <c:formatCode>General</c:formatCode>
                <c:ptCount val="11"/>
                <c:pt idx="0">
                  <c:v>20</c:v>
                </c:pt>
                <c:pt idx="1">
                  <c:v>29</c:v>
                </c:pt>
                <c:pt idx="2">
                  <c:v>27</c:v>
                </c:pt>
                <c:pt idx="3">
                  <c:v>16</c:v>
                </c:pt>
                <c:pt idx="4">
                  <c:v>21</c:v>
                </c:pt>
                <c:pt idx="5">
                  <c:v>54</c:v>
                </c:pt>
                <c:pt idx="6">
                  <c:v>30</c:v>
                </c:pt>
                <c:pt idx="7">
                  <c:v>25</c:v>
                </c:pt>
                <c:pt idx="8">
                  <c:v>39</c:v>
                </c:pt>
                <c:pt idx="9">
                  <c:v>17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0-447C-800B-DEDA3CEC533F}"/>
            </c:ext>
          </c:extLst>
        </c:ser>
        <c:ser>
          <c:idx val="3"/>
          <c:order val="3"/>
          <c:tx>
            <c:strRef>
              <c:f>'Evolucion entre informes'!$A$19</c:f>
              <c:strCache>
                <c:ptCount val="1"/>
                <c:pt idx="0">
                  <c:v>Bajo o Regular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'Evolucion entre informes'!$B$15:$L$15</c:f>
              <c:numCache>
                <c:formatCode>mmm\-yy</c:formatCode>
                <c:ptCount val="11"/>
                <c:pt idx="0">
                  <c:v>43525</c:v>
                </c:pt>
                <c:pt idx="1">
                  <c:v>43709</c:v>
                </c:pt>
                <c:pt idx="2">
                  <c:v>44075</c:v>
                </c:pt>
                <c:pt idx="3">
                  <c:v>44256</c:v>
                </c:pt>
                <c:pt idx="4">
                  <c:v>44440</c:v>
                </c:pt>
                <c:pt idx="5">
                  <c:v>44621</c:v>
                </c:pt>
                <c:pt idx="6">
                  <c:v>44805</c:v>
                </c:pt>
                <c:pt idx="7">
                  <c:v>44986</c:v>
                </c:pt>
                <c:pt idx="8">
                  <c:v>45170</c:v>
                </c:pt>
                <c:pt idx="9">
                  <c:v>45352</c:v>
                </c:pt>
                <c:pt idx="10">
                  <c:v>45536</c:v>
                </c:pt>
              </c:numCache>
            </c:numRef>
          </c:cat>
          <c:val>
            <c:numRef>
              <c:f>'Evolucion entre informes'!$B$19:$L$19</c:f>
              <c:numCache>
                <c:formatCode>General</c:formatCode>
                <c:ptCount val="11"/>
                <c:pt idx="0">
                  <c:v>66</c:v>
                </c:pt>
                <c:pt idx="1">
                  <c:v>57</c:v>
                </c:pt>
                <c:pt idx="2">
                  <c:v>67</c:v>
                </c:pt>
                <c:pt idx="3">
                  <c:v>70</c:v>
                </c:pt>
                <c:pt idx="4">
                  <c:v>49</c:v>
                </c:pt>
                <c:pt idx="5">
                  <c:v>20</c:v>
                </c:pt>
                <c:pt idx="6">
                  <c:v>38</c:v>
                </c:pt>
                <c:pt idx="7">
                  <c:v>44</c:v>
                </c:pt>
                <c:pt idx="8">
                  <c:v>20</c:v>
                </c:pt>
                <c:pt idx="9">
                  <c:v>52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40-447C-800B-DEDA3CEC533F}"/>
            </c:ext>
          </c:extLst>
        </c:ser>
        <c:ser>
          <c:idx val="4"/>
          <c:order val="4"/>
          <c:tx>
            <c:strRef>
              <c:f>'Evolucion entre informes'!$A$20</c:f>
              <c:strCache>
                <c:ptCount val="1"/>
                <c:pt idx="0">
                  <c:v>Nulo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'Evolucion entre informes'!$B$15:$L$15</c:f>
              <c:numCache>
                <c:formatCode>mmm\-yy</c:formatCode>
                <c:ptCount val="11"/>
                <c:pt idx="0">
                  <c:v>43525</c:v>
                </c:pt>
                <c:pt idx="1">
                  <c:v>43709</c:v>
                </c:pt>
                <c:pt idx="2">
                  <c:v>44075</c:v>
                </c:pt>
                <c:pt idx="3">
                  <c:v>44256</c:v>
                </c:pt>
                <c:pt idx="4">
                  <c:v>44440</c:v>
                </c:pt>
                <c:pt idx="5">
                  <c:v>44621</c:v>
                </c:pt>
                <c:pt idx="6">
                  <c:v>44805</c:v>
                </c:pt>
                <c:pt idx="7">
                  <c:v>44986</c:v>
                </c:pt>
                <c:pt idx="8">
                  <c:v>45170</c:v>
                </c:pt>
                <c:pt idx="9">
                  <c:v>45352</c:v>
                </c:pt>
                <c:pt idx="10">
                  <c:v>45536</c:v>
                </c:pt>
              </c:numCache>
            </c:numRef>
          </c:cat>
          <c:val>
            <c:numRef>
              <c:f>'Evolucion entre informes'!$B$20:$L$20</c:f>
              <c:numCache>
                <c:formatCode>General</c:formatCode>
                <c:ptCount val="11"/>
                <c:pt idx="0">
                  <c:v>47</c:v>
                </c:pt>
                <c:pt idx="1">
                  <c:v>38</c:v>
                </c:pt>
                <c:pt idx="2">
                  <c:v>29</c:v>
                </c:pt>
                <c:pt idx="3">
                  <c:v>32</c:v>
                </c:pt>
                <c:pt idx="4">
                  <c:v>34</c:v>
                </c:pt>
                <c:pt idx="5">
                  <c:v>29</c:v>
                </c:pt>
                <c:pt idx="6">
                  <c:v>32</c:v>
                </c:pt>
                <c:pt idx="7">
                  <c:v>29</c:v>
                </c:pt>
                <c:pt idx="8">
                  <c:v>34</c:v>
                </c:pt>
                <c:pt idx="9">
                  <c:v>17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0-447C-800B-DEDA3CEC53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3466336"/>
        <c:axId val="753450944"/>
        <c:axId val="0"/>
      </c:bar3DChart>
      <c:dateAx>
        <c:axId val="7534663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753450944"/>
        <c:crosses val="autoZero"/>
        <c:auto val="1"/>
        <c:lblOffset val="100"/>
        <c:baseTimeUnit val="months"/>
      </c:dateAx>
      <c:valAx>
        <c:axId val="753450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534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'Evolucion entre informes'!$A$24</c:f>
              <c:strCache>
                <c:ptCount val="1"/>
                <c:pt idx="0">
                  <c:v>1er informe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'Evolucion entre informes'!$B$23:$F$23</c:f>
              <c:strCache>
                <c:ptCount val="5"/>
                <c:pt idx="0">
                  <c:v>Estricto</c:v>
                </c:pt>
                <c:pt idx="1">
                  <c:v>Alto</c:v>
                </c:pt>
                <c:pt idx="2">
                  <c:v>Medio</c:v>
                </c:pt>
                <c:pt idx="3">
                  <c:v>Regular</c:v>
                </c:pt>
                <c:pt idx="4">
                  <c:v>Nulo</c:v>
                </c:pt>
              </c:strCache>
            </c:strRef>
          </c:cat>
          <c:val>
            <c:numRef>
              <c:f>'Evolucion entre informes'!$B$24:$F$24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20</c:v>
                </c:pt>
                <c:pt idx="3">
                  <c:v>66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1-4D6F-81C7-A627B9F867AC}"/>
            </c:ext>
          </c:extLst>
        </c:ser>
        <c:ser>
          <c:idx val="1"/>
          <c:order val="1"/>
          <c:tx>
            <c:strRef>
              <c:f>'Evolucion entre informes'!$A$25</c:f>
              <c:strCache>
                <c:ptCount val="1"/>
                <c:pt idx="0">
                  <c:v>ultimo informe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'Evolucion entre informes'!$B$23:$F$23</c:f>
              <c:strCache>
                <c:ptCount val="5"/>
                <c:pt idx="0">
                  <c:v>Estricto</c:v>
                </c:pt>
                <c:pt idx="1">
                  <c:v>Alto</c:v>
                </c:pt>
                <c:pt idx="2">
                  <c:v>Medio</c:v>
                </c:pt>
                <c:pt idx="3">
                  <c:v>Regular</c:v>
                </c:pt>
                <c:pt idx="4">
                  <c:v>Nulo</c:v>
                </c:pt>
              </c:strCache>
            </c:strRef>
          </c:cat>
          <c:val>
            <c:numRef>
              <c:f>'Evolucion entre informes'!$B$25:$F$25</c:f>
              <c:numCache>
                <c:formatCode>General</c:formatCode>
                <c:ptCount val="5"/>
                <c:pt idx="0">
                  <c:v>49</c:v>
                </c:pt>
                <c:pt idx="1">
                  <c:v>5</c:v>
                </c:pt>
                <c:pt idx="2">
                  <c:v>27</c:v>
                </c:pt>
                <c:pt idx="3">
                  <c:v>31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91-4D6F-81C7-A627B9F867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208336"/>
        <c:axId val="165199184"/>
      </c:barChart>
      <c:catAx>
        <c:axId val="16520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5199184"/>
        <c:crosses val="autoZero"/>
        <c:auto val="1"/>
        <c:lblAlgn val="ctr"/>
        <c:lblOffset val="100"/>
        <c:noMultiLvlLbl val="0"/>
      </c:catAx>
      <c:valAx>
        <c:axId val="16519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6520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43562-B8E3-455D-9F72-0F6233401B5B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9C47A9-DB3C-4556-A903-796713789B1A}">
      <dgm:prSet phldrT="[Texto]" custT="1"/>
      <dgm:spPr/>
      <dgm:t>
        <a:bodyPr/>
        <a:lstStyle/>
        <a:p>
          <a:r>
            <a:rPr lang="es-ES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PRINCIPIO </a:t>
          </a:r>
          <a:r>
            <a:rPr lang="es-ES" sz="4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RECTOR</a:t>
          </a:r>
          <a:r>
            <a:rPr lang="es-ES" sz="4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ACCESO A LA INFORMACION PUBLICA</a:t>
          </a:r>
          <a:endParaRPr lang="es-ES" sz="4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00B68-FA4B-4458-A7DF-95E09BCDD3C0}" type="parTrans" cxnId="{91CC4947-3B14-42C0-8CAB-1B7E44D8809D}">
      <dgm:prSet/>
      <dgm:spPr/>
      <dgm:t>
        <a:bodyPr/>
        <a:lstStyle/>
        <a:p>
          <a:endParaRPr lang="es-ES"/>
        </a:p>
      </dgm:t>
    </dgm:pt>
    <dgm:pt modelId="{290ED5D6-8468-4D94-9570-EEACA6586219}" type="sibTrans" cxnId="{91CC4947-3B14-42C0-8CAB-1B7E44D8809D}">
      <dgm:prSet/>
      <dgm:spPr/>
      <dgm:t>
        <a:bodyPr/>
        <a:lstStyle/>
        <a:p>
          <a:endParaRPr lang="es-ES"/>
        </a:p>
      </dgm:t>
    </dgm:pt>
    <dgm:pt modelId="{128681E7-ACA5-49C9-A255-2A4A788D6AB2}">
      <dgm:prSet phldrT="[Texto]"/>
      <dgm:spPr/>
      <dgm:t>
        <a:bodyPr/>
        <a:lstStyle/>
        <a:p>
          <a:r>
            <a:rPr lang="es-ES" dirty="0" smtClean="0"/>
            <a:t>Marco Legal</a:t>
          </a:r>
          <a:endParaRPr lang="es-ES" dirty="0"/>
        </a:p>
      </dgm:t>
    </dgm:pt>
    <dgm:pt modelId="{3722D635-98B6-4526-BF87-BA01B356D9D0}" type="parTrans" cxnId="{A9C0DB3D-E358-403D-865D-9B0B0610D194}">
      <dgm:prSet/>
      <dgm:spPr/>
      <dgm:t>
        <a:bodyPr/>
        <a:lstStyle/>
        <a:p>
          <a:endParaRPr lang="es-ES"/>
        </a:p>
      </dgm:t>
    </dgm:pt>
    <dgm:pt modelId="{AF8F4D0C-4186-4341-A789-B3A08F35CB97}" type="sibTrans" cxnId="{A9C0DB3D-E358-403D-865D-9B0B0610D194}">
      <dgm:prSet/>
      <dgm:spPr/>
      <dgm:t>
        <a:bodyPr/>
        <a:lstStyle/>
        <a:p>
          <a:endParaRPr lang="es-ES"/>
        </a:p>
      </dgm:t>
    </dgm:pt>
    <dgm:pt modelId="{F0A0DE26-2306-49F5-A7DE-819071B50FA7}">
      <dgm:prSet phldrT="[Texto]"/>
      <dgm:spPr/>
      <dgm:t>
        <a:bodyPr/>
        <a:lstStyle/>
        <a:p>
          <a:r>
            <a:rPr lang="es-ES" dirty="0" smtClean="0"/>
            <a:t>Destinatarios</a:t>
          </a:r>
          <a:endParaRPr lang="es-ES" dirty="0"/>
        </a:p>
      </dgm:t>
    </dgm:pt>
    <dgm:pt modelId="{0A93BCE1-2E5E-4F52-B24A-4AE96B8DA631}" type="parTrans" cxnId="{524830DC-4CF4-4246-9FE2-020EBD8584DE}">
      <dgm:prSet/>
      <dgm:spPr/>
      <dgm:t>
        <a:bodyPr/>
        <a:lstStyle/>
        <a:p>
          <a:endParaRPr lang="es-ES"/>
        </a:p>
      </dgm:t>
    </dgm:pt>
    <dgm:pt modelId="{A8DB9D53-1E97-45FA-9B00-B2D143632AF7}" type="sibTrans" cxnId="{524830DC-4CF4-4246-9FE2-020EBD8584DE}">
      <dgm:prSet/>
      <dgm:spPr/>
      <dgm:t>
        <a:bodyPr/>
        <a:lstStyle/>
        <a:p>
          <a:endParaRPr lang="es-ES"/>
        </a:p>
      </dgm:t>
    </dgm:pt>
    <dgm:pt modelId="{265C93FD-DED8-4CD6-BCC1-E11E3A862A8C}">
      <dgm:prSet phldrT="[Texto]"/>
      <dgm:spPr/>
      <dgm:t>
        <a:bodyPr/>
        <a:lstStyle/>
        <a:p>
          <a:r>
            <a:rPr lang="es-ES" dirty="0" smtClean="0"/>
            <a:t>El informe y sus aportes a la sociedad</a:t>
          </a:r>
          <a:endParaRPr lang="es-ES" dirty="0"/>
        </a:p>
      </dgm:t>
    </dgm:pt>
    <dgm:pt modelId="{CDA3FE2A-DBFE-458F-8B66-E0551CFB2882}" type="parTrans" cxnId="{488C0691-96D1-4CFB-91C4-48076DBE8E5E}">
      <dgm:prSet/>
      <dgm:spPr/>
      <dgm:t>
        <a:bodyPr/>
        <a:lstStyle/>
        <a:p>
          <a:endParaRPr lang="es-ES"/>
        </a:p>
      </dgm:t>
    </dgm:pt>
    <dgm:pt modelId="{85826D34-D375-4E5C-8554-857869630A52}" type="sibTrans" cxnId="{488C0691-96D1-4CFB-91C4-48076DBE8E5E}">
      <dgm:prSet/>
      <dgm:spPr/>
      <dgm:t>
        <a:bodyPr/>
        <a:lstStyle/>
        <a:p>
          <a:endParaRPr lang="es-ES"/>
        </a:p>
      </dgm:t>
    </dgm:pt>
    <dgm:pt modelId="{F6B48E9E-E8F4-451C-B08A-44AC983232E3}" type="pres">
      <dgm:prSet presAssocID="{7BB43562-B8E3-455D-9F72-0F6233401B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66E85B7-EEB5-45C0-AA25-1A7E055A817B}" type="pres">
      <dgm:prSet presAssocID="{379C47A9-DB3C-4556-A903-796713789B1A}" presName="vertOne" presStyleCnt="0"/>
      <dgm:spPr/>
    </dgm:pt>
    <dgm:pt modelId="{DF2FA2FB-7A63-4C1F-8840-089F0F6E164C}" type="pres">
      <dgm:prSet presAssocID="{379C47A9-DB3C-4556-A903-796713789B1A}" presName="txOne" presStyleLbl="node0" presStyleIdx="0" presStyleCnt="1" custScaleY="38156" custLinFactY="-5656" custLinFactNeighborX="11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05B4A6-9C50-49AC-835B-8A63AC769F82}" type="pres">
      <dgm:prSet presAssocID="{379C47A9-DB3C-4556-A903-796713789B1A}" presName="parTransOne" presStyleCnt="0"/>
      <dgm:spPr/>
    </dgm:pt>
    <dgm:pt modelId="{69A4C7E7-0483-4852-B56D-D2880390B9F6}" type="pres">
      <dgm:prSet presAssocID="{379C47A9-DB3C-4556-A903-796713789B1A}" presName="horzOne" presStyleCnt="0"/>
      <dgm:spPr/>
    </dgm:pt>
    <dgm:pt modelId="{2CEC092C-3EF0-4A43-9984-AF3373C4C313}" type="pres">
      <dgm:prSet presAssocID="{128681E7-ACA5-49C9-A255-2A4A788D6AB2}" presName="vertTwo" presStyleCnt="0"/>
      <dgm:spPr/>
    </dgm:pt>
    <dgm:pt modelId="{EA9E0002-DCA0-495F-A950-AD7737990EEA}" type="pres">
      <dgm:prSet presAssocID="{128681E7-ACA5-49C9-A255-2A4A788D6AB2}" presName="txTwo" presStyleLbl="node2" presStyleIdx="0" presStyleCnt="3" custScaleX="351083" custScaleY="17884" custLinFactNeighborX="62747" custLinFactNeighborY="-17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EF95D5-0433-427B-8453-93CBEDDC7E5D}" type="pres">
      <dgm:prSet presAssocID="{128681E7-ACA5-49C9-A255-2A4A788D6AB2}" presName="horzTwo" presStyleCnt="0"/>
      <dgm:spPr/>
    </dgm:pt>
    <dgm:pt modelId="{C29BD8AE-1EC4-495E-8B0E-CA1E3E88ECFD}" type="pres">
      <dgm:prSet presAssocID="{AF8F4D0C-4186-4341-A789-B3A08F35CB97}" presName="sibSpaceTwo" presStyleCnt="0"/>
      <dgm:spPr/>
    </dgm:pt>
    <dgm:pt modelId="{6021E88B-AAD4-4729-9B65-531C01410179}" type="pres">
      <dgm:prSet presAssocID="{265C93FD-DED8-4CD6-BCC1-E11E3A862A8C}" presName="vertTwo" presStyleCnt="0"/>
      <dgm:spPr/>
    </dgm:pt>
    <dgm:pt modelId="{950BB032-9529-48B7-9347-E46B7F055465}" type="pres">
      <dgm:prSet presAssocID="{265C93FD-DED8-4CD6-BCC1-E11E3A862A8C}" presName="txTwo" presStyleLbl="node2" presStyleIdx="1" presStyleCnt="3" custScaleX="256077" custScaleY="17884" custLinFactNeighborX="-2962" custLinFactNeighborY="6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CE13-3C4C-4913-96E4-B23F89B5464A}" type="pres">
      <dgm:prSet presAssocID="{265C93FD-DED8-4CD6-BCC1-E11E3A862A8C}" presName="horzTwo" presStyleCnt="0"/>
      <dgm:spPr/>
    </dgm:pt>
    <dgm:pt modelId="{6B83200F-D353-486E-89AF-1CEDAFB51D1E}" type="pres">
      <dgm:prSet presAssocID="{85826D34-D375-4E5C-8554-857869630A52}" presName="sibSpaceTwo" presStyleCnt="0"/>
      <dgm:spPr/>
    </dgm:pt>
    <dgm:pt modelId="{ED6109EA-A228-4F68-86A8-96015A760618}" type="pres">
      <dgm:prSet presAssocID="{F0A0DE26-2306-49F5-A7DE-819071B50FA7}" presName="vertTwo" presStyleCnt="0"/>
      <dgm:spPr/>
    </dgm:pt>
    <dgm:pt modelId="{C62E1157-0BC5-4EB5-9AE2-7F0C2FD0B543}" type="pres">
      <dgm:prSet presAssocID="{F0A0DE26-2306-49F5-A7DE-819071B50FA7}" presName="txTwo" presStyleLbl="node2" presStyleIdx="2" presStyleCnt="3" custScaleX="312088" custScaleY="17884" custLinFactX="-28527" custLinFactNeighborX="-100000" custLinFactNeighborY="-178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55B109-B8BC-4B09-B2F7-C9123913AFAA}" type="pres">
      <dgm:prSet presAssocID="{F0A0DE26-2306-49F5-A7DE-819071B50FA7}" presName="horzTwo" presStyleCnt="0"/>
      <dgm:spPr/>
    </dgm:pt>
  </dgm:ptLst>
  <dgm:cxnLst>
    <dgm:cxn modelId="{54F81B4E-0365-4AB2-B17A-FA5AD99966ED}" type="presOf" srcId="{379C47A9-DB3C-4556-A903-796713789B1A}" destId="{DF2FA2FB-7A63-4C1F-8840-089F0F6E164C}" srcOrd="0" destOrd="0" presId="urn:microsoft.com/office/officeart/2005/8/layout/hierarchy4"/>
    <dgm:cxn modelId="{91CC4947-3B14-42C0-8CAB-1B7E44D8809D}" srcId="{7BB43562-B8E3-455D-9F72-0F6233401B5B}" destId="{379C47A9-DB3C-4556-A903-796713789B1A}" srcOrd="0" destOrd="0" parTransId="{11500B68-FA4B-4458-A7DF-95E09BCDD3C0}" sibTransId="{290ED5D6-8468-4D94-9570-EEACA6586219}"/>
    <dgm:cxn modelId="{066D2EBE-35FB-45B3-B540-75DD51C9155F}" type="presOf" srcId="{F0A0DE26-2306-49F5-A7DE-819071B50FA7}" destId="{C62E1157-0BC5-4EB5-9AE2-7F0C2FD0B543}" srcOrd="0" destOrd="0" presId="urn:microsoft.com/office/officeart/2005/8/layout/hierarchy4"/>
    <dgm:cxn modelId="{524830DC-4CF4-4246-9FE2-020EBD8584DE}" srcId="{379C47A9-DB3C-4556-A903-796713789B1A}" destId="{F0A0DE26-2306-49F5-A7DE-819071B50FA7}" srcOrd="2" destOrd="0" parTransId="{0A93BCE1-2E5E-4F52-B24A-4AE96B8DA631}" sibTransId="{A8DB9D53-1E97-45FA-9B00-B2D143632AF7}"/>
    <dgm:cxn modelId="{A9C0DB3D-E358-403D-865D-9B0B0610D194}" srcId="{379C47A9-DB3C-4556-A903-796713789B1A}" destId="{128681E7-ACA5-49C9-A255-2A4A788D6AB2}" srcOrd="0" destOrd="0" parTransId="{3722D635-98B6-4526-BF87-BA01B356D9D0}" sibTransId="{AF8F4D0C-4186-4341-A789-B3A08F35CB97}"/>
    <dgm:cxn modelId="{CBD3DDAF-6A3D-44FC-B124-AECD1D68CE27}" type="presOf" srcId="{128681E7-ACA5-49C9-A255-2A4A788D6AB2}" destId="{EA9E0002-DCA0-495F-A950-AD7737990EEA}" srcOrd="0" destOrd="0" presId="urn:microsoft.com/office/officeart/2005/8/layout/hierarchy4"/>
    <dgm:cxn modelId="{06DD1F9D-C079-46E6-BBD5-0303FED985A4}" type="presOf" srcId="{265C93FD-DED8-4CD6-BCC1-E11E3A862A8C}" destId="{950BB032-9529-48B7-9347-E46B7F055465}" srcOrd="0" destOrd="0" presId="urn:microsoft.com/office/officeart/2005/8/layout/hierarchy4"/>
    <dgm:cxn modelId="{488C0691-96D1-4CFB-91C4-48076DBE8E5E}" srcId="{379C47A9-DB3C-4556-A903-796713789B1A}" destId="{265C93FD-DED8-4CD6-BCC1-E11E3A862A8C}" srcOrd="1" destOrd="0" parTransId="{CDA3FE2A-DBFE-458F-8B66-E0551CFB2882}" sibTransId="{85826D34-D375-4E5C-8554-857869630A52}"/>
    <dgm:cxn modelId="{178F0A3C-847A-46FE-9A96-D3AAB30095EC}" type="presOf" srcId="{7BB43562-B8E3-455D-9F72-0F6233401B5B}" destId="{F6B48E9E-E8F4-451C-B08A-44AC983232E3}" srcOrd="0" destOrd="0" presId="urn:microsoft.com/office/officeart/2005/8/layout/hierarchy4"/>
    <dgm:cxn modelId="{7E677954-3FAD-47E0-834A-FB3780E7433F}" type="presParOf" srcId="{F6B48E9E-E8F4-451C-B08A-44AC983232E3}" destId="{C66E85B7-EEB5-45C0-AA25-1A7E055A817B}" srcOrd="0" destOrd="0" presId="urn:microsoft.com/office/officeart/2005/8/layout/hierarchy4"/>
    <dgm:cxn modelId="{FAC55CC1-CCB8-4ED3-8F7D-3E016989D712}" type="presParOf" srcId="{C66E85B7-EEB5-45C0-AA25-1A7E055A817B}" destId="{DF2FA2FB-7A63-4C1F-8840-089F0F6E164C}" srcOrd="0" destOrd="0" presId="urn:microsoft.com/office/officeart/2005/8/layout/hierarchy4"/>
    <dgm:cxn modelId="{F86A1244-4C0C-4E5C-AC3B-6DED2FE7B88E}" type="presParOf" srcId="{C66E85B7-EEB5-45C0-AA25-1A7E055A817B}" destId="{5005B4A6-9C50-49AC-835B-8A63AC769F82}" srcOrd="1" destOrd="0" presId="urn:microsoft.com/office/officeart/2005/8/layout/hierarchy4"/>
    <dgm:cxn modelId="{1EC114C0-99AD-45D6-A188-DF6456746C87}" type="presParOf" srcId="{C66E85B7-EEB5-45C0-AA25-1A7E055A817B}" destId="{69A4C7E7-0483-4852-B56D-D2880390B9F6}" srcOrd="2" destOrd="0" presId="urn:microsoft.com/office/officeart/2005/8/layout/hierarchy4"/>
    <dgm:cxn modelId="{57A77594-0A36-45D5-BCF5-0289CA8D6F1A}" type="presParOf" srcId="{69A4C7E7-0483-4852-B56D-D2880390B9F6}" destId="{2CEC092C-3EF0-4A43-9984-AF3373C4C313}" srcOrd="0" destOrd="0" presId="urn:microsoft.com/office/officeart/2005/8/layout/hierarchy4"/>
    <dgm:cxn modelId="{32D70931-F2DB-4268-AB58-BE446ED96B74}" type="presParOf" srcId="{2CEC092C-3EF0-4A43-9984-AF3373C4C313}" destId="{EA9E0002-DCA0-495F-A950-AD7737990EEA}" srcOrd="0" destOrd="0" presId="urn:microsoft.com/office/officeart/2005/8/layout/hierarchy4"/>
    <dgm:cxn modelId="{CB70F223-ACCF-499E-9AE8-D30CB6E79E19}" type="presParOf" srcId="{2CEC092C-3EF0-4A43-9984-AF3373C4C313}" destId="{78EF95D5-0433-427B-8453-93CBEDDC7E5D}" srcOrd="1" destOrd="0" presId="urn:microsoft.com/office/officeart/2005/8/layout/hierarchy4"/>
    <dgm:cxn modelId="{9584FD5F-4DB2-4AED-95B5-07EB9EC33E40}" type="presParOf" srcId="{69A4C7E7-0483-4852-B56D-D2880390B9F6}" destId="{C29BD8AE-1EC4-495E-8B0E-CA1E3E88ECFD}" srcOrd="1" destOrd="0" presId="urn:microsoft.com/office/officeart/2005/8/layout/hierarchy4"/>
    <dgm:cxn modelId="{F610CF55-9D95-4056-B0B6-D77673237622}" type="presParOf" srcId="{69A4C7E7-0483-4852-B56D-D2880390B9F6}" destId="{6021E88B-AAD4-4729-9B65-531C01410179}" srcOrd="2" destOrd="0" presId="urn:microsoft.com/office/officeart/2005/8/layout/hierarchy4"/>
    <dgm:cxn modelId="{7597BEB2-FAF0-4FEC-855C-6A5ED9F44B1D}" type="presParOf" srcId="{6021E88B-AAD4-4729-9B65-531C01410179}" destId="{950BB032-9529-48B7-9347-E46B7F055465}" srcOrd="0" destOrd="0" presId="urn:microsoft.com/office/officeart/2005/8/layout/hierarchy4"/>
    <dgm:cxn modelId="{D58933CF-528D-4363-B92F-829ADF5052C5}" type="presParOf" srcId="{6021E88B-AAD4-4729-9B65-531C01410179}" destId="{74C9CE13-3C4C-4913-96E4-B23F89B5464A}" srcOrd="1" destOrd="0" presId="urn:microsoft.com/office/officeart/2005/8/layout/hierarchy4"/>
    <dgm:cxn modelId="{CE2C25A6-C17F-4BD7-871D-3124348F893F}" type="presParOf" srcId="{69A4C7E7-0483-4852-B56D-D2880390B9F6}" destId="{6B83200F-D353-486E-89AF-1CEDAFB51D1E}" srcOrd="3" destOrd="0" presId="urn:microsoft.com/office/officeart/2005/8/layout/hierarchy4"/>
    <dgm:cxn modelId="{4CA6C169-E9BF-4201-80B4-BFA9E9E98018}" type="presParOf" srcId="{69A4C7E7-0483-4852-B56D-D2880390B9F6}" destId="{ED6109EA-A228-4F68-86A8-96015A760618}" srcOrd="4" destOrd="0" presId="urn:microsoft.com/office/officeart/2005/8/layout/hierarchy4"/>
    <dgm:cxn modelId="{1A3D4BC6-9963-4F55-B39C-8650C7F06213}" type="presParOf" srcId="{ED6109EA-A228-4F68-86A8-96015A760618}" destId="{C62E1157-0BC5-4EB5-9AE2-7F0C2FD0B543}" srcOrd="0" destOrd="0" presId="urn:microsoft.com/office/officeart/2005/8/layout/hierarchy4"/>
    <dgm:cxn modelId="{C1BD8A1E-2A07-4245-BA7F-1E39B82ADDC0}" type="presParOf" srcId="{ED6109EA-A228-4F68-86A8-96015A760618}" destId="{5955B109-B8BC-4B09-B2F7-C9123913AF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309821-AB22-4A29-BDD3-6C487E6674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8F23ED-4F32-4ED3-9E52-1DC9E2C19764}">
      <dgm:prSet phldrT="[Texto]"/>
      <dgm:spPr/>
      <dgm:t>
        <a:bodyPr/>
        <a:lstStyle/>
        <a:p>
          <a:r>
            <a:rPr lang="es-ES" dirty="0" smtClean="0"/>
            <a:t>10 – Puntos al 30/09</a:t>
          </a:r>
          <a:endParaRPr lang="es-ES" dirty="0"/>
        </a:p>
      </dgm:t>
    </dgm:pt>
    <dgm:pt modelId="{69422F0D-712D-4E6B-A88D-7F3A05A46D40}" type="parTrans" cxnId="{C475F402-DB5E-46E4-834D-8F6AFA215169}">
      <dgm:prSet/>
      <dgm:spPr/>
      <dgm:t>
        <a:bodyPr/>
        <a:lstStyle/>
        <a:p>
          <a:endParaRPr lang="es-ES"/>
        </a:p>
      </dgm:t>
    </dgm:pt>
    <dgm:pt modelId="{104EF2F9-89EE-456D-A3A4-7D27A53D51C7}" type="sibTrans" cxnId="{C475F402-DB5E-46E4-834D-8F6AFA215169}">
      <dgm:prSet/>
      <dgm:spPr/>
      <dgm:t>
        <a:bodyPr/>
        <a:lstStyle/>
        <a:p>
          <a:endParaRPr lang="es-ES"/>
        </a:p>
      </dgm:t>
    </dgm:pt>
    <dgm:pt modelId="{6BE90BA4-A891-42C9-A23D-8A2F675FEF9A}">
      <dgm:prSet phldrT="[Texto]"/>
      <dgm:spPr/>
      <dgm:t>
        <a:bodyPr/>
        <a:lstStyle/>
        <a:p>
          <a:r>
            <a:rPr lang="es-ES" dirty="0" smtClean="0"/>
            <a:t>5 - Puntos al 30/06</a:t>
          </a:r>
          <a:endParaRPr lang="es-ES" dirty="0"/>
        </a:p>
      </dgm:t>
    </dgm:pt>
    <dgm:pt modelId="{FA361D7E-14DF-43AA-B8BD-6AED2C1173E7}" type="parTrans" cxnId="{F007EFAD-9E3B-4B31-ADA1-6C10C61C920B}">
      <dgm:prSet/>
      <dgm:spPr/>
      <dgm:t>
        <a:bodyPr/>
        <a:lstStyle/>
        <a:p>
          <a:endParaRPr lang="es-ES"/>
        </a:p>
      </dgm:t>
    </dgm:pt>
    <dgm:pt modelId="{3C489461-47CA-4D54-9CB8-AABAB1A21E0B}" type="sibTrans" cxnId="{F007EFAD-9E3B-4B31-ADA1-6C10C61C920B}">
      <dgm:prSet/>
      <dgm:spPr/>
      <dgm:t>
        <a:bodyPr/>
        <a:lstStyle/>
        <a:p>
          <a:endParaRPr lang="es-ES"/>
        </a:p>
      </dgm:t>
    </dgm:pt>
    <dgm:pt modelId="{696CC52F-9408-43F5-B37B-CB1994D24DDF}">
      <dgm:prSet phldrT="[Texto]"/>
      <dgm:spPr/>
      <dgm:t>
        <a:bodyPr/>
        <a:lstStyle/>
        <a:p>
          <a:r>
            <a:rPr lang="es-ES" dirty="0" smtClean="0"/>
            <a:t>03 - Puntos al 31/03</a:t>
          </a:r>
          <a:endParaRPr lang="es-ES" dirty="0"/>
        </a:p>
      </dgm:t>
    </dgm:pt>
    <dgm:pt modelId="{DD8823AC-C623-4B02-89EC-4FFCD64C5442}" type="parTrans" cxnId="{79F65571-3F79-4099-9BFF-0395FDCD2D4C}">
      <dgm:prSet/>
      <dgm:spPr/>
      <dgm:t>
        <a:bodyPr/>
        <a:lstStyle/>
        <a:p>
          <a:endParaRPr lang="es-ES"/>
        </a:p>
      </dgm:t>
    </dgm:pt>
    <dgm:pt modelId="{C2457E2C-32E0-4F04-BC75-CC088334BFAF}" type="sibTrans" cxnId="{79F65571-3F79-4099-9BFF-0395FDCD2D4C}">
      <dgm:prSet/>
      <dgm:spPr/>
      <dgm:t>
        <a:bodyPr/>
        <a:lstStyle/>
        <a:p>
          <a:endParaRPr lang="es-ES"/>
        </a:p>
      </dgm:t>
    </dgm:pt>
    <dgm:pt modelId="{7B0F97A2-B1FA-4991-8B7A-E5911EF6A4A7}">
      <dgm:prSet phldrT="[Texto]"/>
      <dgm:spPr/>
      <dgm:t>
        <a:bodyPr/>
        <a:lstStyle/>
        <a:p>
          <a:r>
            <a:rPr lang="es-ES" dirty="0" smtClean="0"/>
            <a:t>0 - Puntos mayor rezago</a:t>
          </a:r>
          <a:endParaRPr lang="es-ES" dirty="0"/>
        </a:p>
      </dgm:t>
    </dgm:pt>
    <dgm:pt modelId="{E24F19CC-8A08-4388-B492-8BB3176F2450}" type="parTrans" cxnId="{785B64AE-3AA8-4B3E-8B5C-3CB1D855778F}">
      <dgm:prSet/>
      <dgm:spPr/>
      <dgm:t>
        <a:bodyPr/>
        <a:lstStyle/>
        <a:p>
          <a:endParaRPr lang="es-ES"/>
        </a:p>
      </dgm:t>
    </dgm:pt>
    <dgm:pt modelId="{F8A1CC66-57DC-45C0-AFC6-410D194ECF6A}" type="sibTrans" cxnId="{785B64AE-3AA8-4B3E-8B5C-3CB1D855778F}">
      <dgm:prSet/>
      <dgm:spPr/>
      <dgm:t>
        <a:bodyPr/>
        <a:lstStyle/>
        <a:p>
          <a:endParaRPr lang="es-ES"/>
        </a:p>
      </dgm:t>
    </dgm:pt>
    <dgm:pt modelId="{0225CFC5-5E17-471F-94CE-D5CC061AEABF}" type="pres">
      <dgm:prSet presAssocID="{6D309821-AB22-4A29-BDD3-6C487E667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77ACC-3EF6-4CE5-A342-DE29F7A3D183}" type="pres">
      <dgm:prSet presAssocID="{EA8F23ED-4F32-4ED3-9E52-1DC9E2C19764}" presName="parentLin" presStyleCnt="0"/>
      <dgm:spPr/>
    </dgm:pt>
    <dgm:pt modelId="{69D5E487-8BC0-49B5-9278-4ABBDA9F3429}" type="pres">
      <dgm:prSet presAssocID="{EA8F23ED-4F32-4ED3-9E52-1DC9E2C1976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496508C-D038-43CF-9C6D-2639B6F9A988}" type="pres">
      <dgm:prSet presAssocID="{EA8F23ED-4F32-4ED3-9E52-1DC9E2C197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CAA82-F3BF-486D-87E0-960B43A523EA}" type="pres">
      <dgm:prSet presAssocID="{EA8F23ED-4F32-4ED3-9E52-1DC9E2C19764}" presName="negativeSpace" presStyleCnt="0"/>
      <dgm:spPr/>
    </dgm:pt>
    <dgm:pt modelId="{463F757B-FB25-47A6-88E4-4F86D01470C9}" type="pres">
      <dgm:prSet presAssocID="{EA8F23ED-4F32-4ED3-9E52-1DC9E2C19764}" presName="childText" presStyleLbl="conFgAcc1" presStyleIdx="0" presStyleCnt="4">
        <dgm:presLayoutVars>
          <dgm:bulletEnabled val="1"/>
        </dgm:presLayoutVars>
      </dgm:prSet>
      <dgm:spPr/>
    </dgm:pt>
    <dgm:pt modelId="{9585655F-8305-4BE5-B3B3-1A16A2393C1A}" type="pres">
      <dgm:prSet presAssocID="{104EF2F9-89EE-456D-A3A4-7D27A53D51C7}" presName="spaceBetweenRectangles" presStyleCnt="0"/>
      <dgm:spPr/>
    </dgm:pt>
    <dgm:pt modelId="{5F8F46EB-2A14-4764-8B8B-256FD02950BB}" type="pres">
      <dgm:prSet presAssocID="{6BE90BA4-A891-42C9-A23D-8A2F675FEF9A}" presName="parentLin" presStyleCnt="0"/>
      <dgm:spPr/>
    </dgm:pt>
    <dgm:pt modelId="{D3B75314-7589-4928-A0BA-BE73A66674CA}" type="pres">
      <dgm:prSet presAssocID="{6BE90BA4-A891-42C9-A23D-8A2F675FEF9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811CF8A-CAA1-492B-BE6F-A31E064219D3}" type="pres">
      <dgm:prSet presAssocID="{6BE90BA4-A891-42C9-A23D-8A2F675FEF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C0ED-16D0-4F58-809D-E3FAF93B5CFD}" type="pres">
      <dgm:prSet presAssocID="{6BE90BA4-A891-42C9-A23D-8A2F675FEF9A}" presName="negativeSpace" presStyleCnt="0"/>
      <dgm:spPr/>
    </dgm:pt>
    <dgm:pt modelId="{C8BF6353-4C05-42BD-A562-0F15A42070AA}" type="pres">
      <dgm:prSet presAssocID="{6BE90BA4-A891-42C9-A23D-8A2F675FEF9A}" presName="childText" presStyleLbl="conFgAcc1" presStyleIdx="1" presStyleCnt="4">
        <dgm:presLayoutVars>
          <dgm:bulletEnabled val="1"/>
        </dgm:presLayoutVars>
      </dgm:prSet>
      <dgm:spPr/>
    </dgm:pt>
    <dgm:pt modelId="{1D249DC1-1477-4866-8DDE-528A53B7A2B1}" type="pres">
      <dgm:prSet presAssocID="{3C489461-47CA-4D54-9CB8-AABAB1A21E0B}" presName="spaceBetweenRectangles" presStyleCnt="0"/>
      <dgm:spPr/>
    </dgm:pt>
    <dgm:pt modelId="{BFB845B9-5B7A-480E-B493-4FC649CA2722}" type="pres">
      <dgm:prSet presAssocID="{696CC52F-9408-43F5-B37B-CB1994D24DDF}" presName="parentLin" presStyleCnt="0"/>
      <dgm:spPr/>
    </dgm:pt>
    <dgm:pt modelId="{C3188AD1-4DED-4090-B957-20BA59DF33D4}" type="pres">
      <dgm:prSet presAssocID="{696CC52F-9408-43F5-B37B-CB1994D24DD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D251E9A-F41E-41A4-8C30-E59C2ADA5C63}" type="pres">
      <dgm:prSet presAssocID="{696CC52F-9408-43F5-B37B-CB1994D24D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0902C-1B63-4DCD-8B01-6A0D2D3D761A}" type="pres">
      <dgm:prSet presAssocID="{696CC52F-9408-43F5-B37B-CB1994D24DDF}" presName="negativeSpace" presStyleCnt="0"/>
      <dgm:spPr/>
    </dgm:pt>
    <dgm:pt modelId="{473172DB-DA9F-4B53-8EFD-E8A7FA985FE0}" type="pres">
      <dgm:prSet presAssocID="{696CC52F-9408-43F5-B37B-CB1994D24DDF}" presName="childText" presStyleLbl="conFgAcc1" presStyleIdx="2" presStyleCnt="4">
        <dgm:presLayoutVars>
          <dgm:bulletEnabled val="1"/>
        </dgm:presLayoutVars>
      </dgm:prSet>
      <dgm:spPr/>
    </dgm:pt>
    <dgm:pt modelId="{D6EB789C-E8BD-44E7-8AB4-C101FE07846D}" type="pres">
      <dgm:prSet presAssocID="{C2457E2C-32E0-4F04-BC75-CC088334BFAF}" presName="spaceBetweenRectangles" presStyleCnt="0"/>
      <dgm:spPr/>
    </dgm:pt>
    <dgm:pt modelId="{BE7B589A-808B-49CE-9521-684A51768667}" type="pres">
      <dgm:prSet presAssocID="{7B0F97A2-B1FA-4991-8B7A-E5911EF6A4A7}" presName="parentLin" presStyleCnt="0"/>
      <dgm:spPr/>
    </dgm:pt>
    <dgm:pt modelId="{9507E80E-BBBF-473F-9BA6-AB65C4257D17}" type="pres">
      <dgm:prSet presAssocID="{7B0F97A2-B1FA-4991-8B7A-E5911EF6A4A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0F4C66B-4BD1-4635-81DD-F7BB90F9F5B0}" type="pres">
      <dgm:prSet presAssocID="{7B0F97A2-B1FA-4991-8B7A-E5911EF6A4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4DB35-0772-4DF0-A2D2-AAE61BF298AC}" type="pres">
      <dgm:prSet presAssocID="{7B0F97A2-B1FA-4991-8B7A-E5911EF6A4A7}" presName="negativeSpace" presStyleCnt="0"/>
      <dgm:spPr/>
    </dgm:pt>
    <dgm:pt modelId="{CA103481-0D42-449A-BDE9-6A2B652F8CAE}" type="pres">
      <dgm:prSet presAssocID="{7B0F97A2-B1FA-4991-8B7A-E5911EF6A4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9479AB-E84D-4211-81BE-1EE21AC45AD7}" type="presOf" srcId="{6D309821-AB22-4A29-BDD3-6C487E6674C5}" destId="{0225CFC5-5E17-471F-94CE-D5CC061AEABF}" srcOrd="0" destOrd="0" presId="urn:microsoft.com/office/officeart/2005/8/layout/list1"/>
    <dgm:cxn modelId="{79F65571-3F79-4099-9BFF-0395FDCD2D4C}" srcId="{6D309821-AB22-4A29-BDD3-6C487E6674C5}" destId="{696CC52F-9408-43F5-B37B-CB1994D24DDF}" srcOrd="2" destOrd="0" parTransId="{DD8823AC-C623-4B02-89EC-4FFCD64C5442}" sibTransId="{C2457E2C-32E0-4F04-BC75-CC088334BFAF}"/>
    <dgm:cxn modelId="{1EEF0FDC-D4D9-48BF-8C7E-9E181ABB079E}" type="presOf" srcId="{6BE90BA4-A891-42C9-A23D-8A2F675FEF9A}" destId="{6811CF8A-CAA1-492B-BE6F-A31E064219D3}" srcOrd="1" destOrd="0" presId="urn:microsoft.com/office/officeart/2005/8/layout/list1"/>
    <dgm:cxn modelId="{C475F402-DB5E-46E4-834D-8F6AFA215169}" srcId="{6D309821-AB22-4A29-BDD3-6C487E6674C5}" destId="{EA8F23ED-4F32-4ED3-9E52-1DC9E2C19764}" srcOrd="0" destOrd="0" parTransId="{69422F0D-712D-4E6B-A88D-7F3A05A46D40}" sibTransId="{104EF2F9-89EE-456D-A3A4-7D27A53D51C7}"/>
    <dgm:cxn modelId="{99970CDE-1CC1-44E8-9D24-6604106B5000}" type="presOf" srcId="{EA8F23ED-4F32-4ED3-9E52-1DC9E2C19764}" destId="{69D5E487-8BC0-49B5-9278-4ABBDA9F3429}" srcOrd="0" destOrd="0" presId="urn:microsoft.com/office/officeart/2005/8/layout/list1"/>
    <dgm:cxn modelId="{CC21300F-AEE0-40D2-A002-B056B9E08DA9}" type="presOf" srcId="{6BE90BA4-A891-42C9-A23D-8A2F675FEF9A}" destId="{D3B75314-7589-4928-A0BA-BE73A66674CA}" srcOrd="0" destOrd="0" presId="urn:microsoft.com/office/officeart/2005/8/layout/list1"/>
    <dgm:cxn modelId="{ACB085B2-F2B1-4653-95C0-4184C9D751C9}" type="presOf" srcId="{696CC52F-9408-43F5-B37B-CB1994D24DDF}" destId="{C3188AD1-4DED-4090-B957-20BA59DF33D4}" srcOrd="0" destOrd="0" presId="urn:microsoft.com/office/officeart/2005/8/layout/list1"/>
    <dgm:cxn modelId="{C4B00A81-E8F8-456F-A6E3-10FAE4C57941}" type="presOf" srcId="{696CC52F-9408-43F5-B37B-CB1994D24DDF}" destId="{ED251E9A-F41E-41A4-8C30-E59C2ADA5C63}" srcOrd="1" destOrd="0" presId="urn:microsoft.com/office/officeart/2005/8/layout/list1"/>
    <dgm:cxn modelId="{1F39F261-D5F9-41B7-96CB-0BF0D9AFB69C}" type="presOf" srcId="{7B0F97A2-B1FA-4991-8B7A-E5911EF6A4A7}" destId="{9507E80E-BBBF-473F-9BA6-AB65C4257D17}" srcOrd="0" destOrd="0" presId="urn:microsoft.com/office/officeart/2005/8/layout/list1"/>
    <dgm:cxn modelId="{785B64AE-3AA8-4B3E-8B5C-3CB1D855778F}" srcId="{6D309821-AB22-4A29-BDD3-6C487E6674C5}" destId="{7B0F97A2-B1FA-4991-8B7A-E5911EF6A4A7}" srcOrd="3" destOrd="0" parTransId="{E24F19CC-8A08-4388-B492-8BB3176F2450}" sibTransId="{F8A1CC66-57DC-45C0-AFC6-410D194ECF6A}"/>
    <dgm:cxn modelId="{D4BF1C18-222E-4F28-A083-4178B2CAAAD0}" type="presOf" srcId="{7B0F97A2-B1FA-4991-8B7A-E5911EF6A4A7}" destId="{00F4C66B-4BD1-4635-81DD-F7BB90F9F5B0}" srcOrd="1" destOrd="0" presId="urn:microsoft.com/office/officeart/2005/8/layout/list1"/>
    <dgm:cxn modelId="{BEFDF7B3-CC75-4025-BE41-B1ACA9491FF8}" type="presOf" srcId="{EA8F23ED-4F32-4ED3-9E52-1DC9E2C19764}" destId="{5496508C-D038-43CF-9C6D-2639B6F9A988}" srcOrd="1" destOrd="0" presId="urn:microsoft.com/office/officeart/2005/8/layout/list1"/>
    <dgm:cxn modelId="{F007EFAD-9E3B-4B31-ADA1-6C10C61C920B}" srcId="{6D309821-AB22-4A29-BDD3-6C487E6674C5}" destId="{6BE90BA4-A891-42C9-A23D-8A2F675FEF9A}" srcOrd="1" destOrd="0" parTransId="{FA361D7E-14DF-43AA-B8BD-6AED2C1173E7}" sibTransId="{3C489461-47CA-4D54-9CB8-AABAB1A21E0B}"/>
    <dgm:cxn modelId="{5036ABD3-61CC-4A49-A957-66C48FB330E2}" type="presParOf" srcId="{0225CFC5-5E17-471F-94CE-D5CC061AEABF}" destId="{EEC77ACC-3EF6-4CE5-A342-DE29F7A3D183}" srcOrd="0" destOrd="0" presId="urn:microsoft.com/office/officeart/2005/8/layout/list1"/>
    <dgm:cxn modelId="{E747E3E7-7561-4EC5-BEE6-97251A033C0C}" type="presParOf" srcId="{EEC77ACC-3EF6-4CE5-A342-DE29F7A3D183}" destId="{69D5E487-8BC0-49B5-9278-4ABBDA9F3429}" srcOrd="0" destOrd="0" presId="urn:microsoft.com/office/officeart/2005/8/layout/list1"/>
    <dgm:cxn modelId="{183A1869-95B3-4BD5-ACAB-A01105A8B4AA}" type="presParOf" srcId="{EEC77ACC-3EF6-4CE5-A342-DE29F7A3D183}" destId="{5496508C-D038-43CF-9C6D-2639B6F9A988}" srcOrd="1" destOrd="0" presId="urn:microsoft.com/office/officeart/2005/8/layout/list1"/>
    <dgm:cxn modelId="{2F7525A5-6DA5-4F13-8AA1-1D8CA1DA143D}" type="presParOf" srcId="{0225CFC5-5E17-471F-94CE-D5CC061AEABF}" destId="{17ECAA82-F3BF-486D-87E0-960B43A523EA}" srcOrd="1" destOrd="0" presId="urn:microsoft.com/office/officeart/2005/8/layout/list1"/>
    <dgm:cxn modelId="{21F52BD2-FFF6-4685-A191-A80FC1EE1E7D}" type="presParOf" srcId="{0225CFC5-5E17-471F-94CE-D5CC061AEABF}" destId="{463F757B-FB25-47A6-88E4-4F86D01470C9}" srcOrd="2" destOrd="0" presId="urn:microsoft.com/office/officeart/2005/8/layout/list1"/>
    <dgm:cxn modelId="{C671BE88-9B63-48DB-B3EF-CA09FB0F75B6}" type="presParOf" srcId="{0225CFC5-5E17-471F-94CE-D5CC061AEABF}" destId="{9585655F-8305-4BE5-B3B3-1A16A2393C1A}" srcOrd="3" destOrd="0" presId="urn:microsoft.com/office/officeart/2005/8/layout/list1"/>
    <dgm:cxn modelId="{22D58A91-18A9-485F-A041-7D0E582E7028}" type="presParOf" srcId="{0225CFC5-5E17-471F-94CE-D5CC061AEABF}" destId="{5F8F46EB-2A14-4764-8B8B-256FD02950BB}" srcOrd="4" destOrd="0" presId="urn:microsoft.com/office/officeart/2005/8/layout/list1"/>
    <dgm:cxn modelId="{581B4CB3-D7BF-4A06-A145-7DDD882B7765}" type="presParOf" srcId="{5F8F46EB-2A14-4764-8B8B-256FD02950BB}" destId="{D3B75314-7589-4928-A0BA-BE73A66674CA}" srcOrd="0" destOrd="0" presId="urn:microsoft.com/office/officeart/2005/8/layout/list1"/>
    <dgm:cxn modelId="{64FE454E-B7E0-4CB3-9434-93571C52DCE9}" type="presParOf" srcId="{5F8F46EB-2A14-4764-8B8B-256FD02950BB}" destId="{6811CF8A-CAA1-492B-BE6F-A31E064219D3}" srcOrd="1" destOrd="0" presId="urn:microsoft.com/office/officeart/2005/8/layout/list1"/>
    <dgm:cxn modelId="{33B7F14A-38DC-4357-BCC1-0F7518445D7E}" type="presParOf" srcId="{0225CFC5-5E17-471F-94CE-D5CC061AEABF}" destId="{7561C0ED-16D0-4F58-809D-E3FAF93B5CFD}" srcOrd="5" destOrd="0" presId="urn:microsoft.com/office/officeart/2005/8/layout/list1"/>
    <dgm:cxn modelId="{F3B340FD-4D84-4600-AE7A-B9C3EC63B012}" type="presParOf" srcId="{0225CFC5-5E17-471F-94CE-D5CC061AEABF}" destId="{C8BF6353-4C05-42BD-A562-0F15A42070AA}" srcOrd="6" destOrd="0" presId="urn:microsoft.com/office/officeart/2005/8/layout/list1"/>
    <dgm:cxn modelId="{9BA02B8A-C69A-4AF6-8642-82F1AF71AE4A}" type="presParOf" srcId="{0225CFC5-5E17-471F-94CE-D5CC061AEABF}" destId="{1D249DC1-1477-4866-8DDE-528A53B7A2B1}" srcOrd="7" destOrd="0" presId="urn:microsoft.com/office/officeart/2005/8/layout/list1"/>
    <dgm:cxn modelId="{8B0A106C-E043-4C00-99EC-851D90026C99}" type="presParOf" srcId="{0225CFC5-5E17-471F-94CE-D5CC061AEABF}" destId="{BFB845B9-5B7A-480E-B493-4FC649CA2722}" srcOrd="8" destOrd="0" presId="urn:microsoft.com/office/officeart/2005/8/layout/list1"/>
    <dgm:cxn modelId="{36F020C3-58BC-487A-B18B-C3372D344395}" type="presParOf" srcId="{BFB845B9-5B7A-480E-B493-4FC649CA2722}" destId="{C3188AD1-4DED-4090-B957-20BA59DF33D4}" srcOrd="0" destOrd="0" presId="urn:microsoft.com/office/officeart/2005/8/layout/list1"/>
    <dgm:cxn modelId="{3636854D-953E-4B1E-8453-B43FE54CA972}" type="presParOf" srcId="{BFB845B9-5B7A-480E-B493-4FC649CA2722}" destId="{ED251E9A-F41E-41A4-8C30-E59C2ADA5C63}" srcOrd="1" destOrd="0" presId="urn:microsoft.com/office/officeart/2005/8/layout/list1"/>
    <dgm:cxn modelId="{141AEC0A-6418-4F92-87AE-0ACD5B5A5DA1}" type="presParOf" srcId="{0225CFC5-5E17-471F-94CE-D5CC061AEABF}" destId="{EEC0902C-1B63-4DCD-8B01-6A0D2D3D761A}" srcOrd="9" destOrd="0" presId="urn:microsoft.com/office/officeart/2005/8/layout/list1"/>
    <dgm:cxn modelId="{22E72E61-F8DA-4C8A-87D9-45976BFF3BCE}" type="presParOf" srcId="{0225CFC5-5E17-471F-94CE-D5CC061AEABF}" destId="{473172DB-DA9F-4B53-8EFD-E8A7FA985FE0}" srcOrd="10" destOrd="0" presId="urn:microsoft.com/office/officeart/2005/8/layout/list1"/>
    <dgm:cxn modelId="{61210EED-6A07-4945-B8BC-1D2C239820B3}" type="presParOf" srcId="{0225CFC5-5E17-471F-94CE-D5CC061AEABF}" destId="{D6EB789C-E8BD-44E7-8AB4-C101FE07846D}" srcOrd="11" destOrd="0" presId="urn:microsoft.com/office/officeart/2005/8/layout/list1"/>
    <dgm:cxn modelId="{E27D71B6-DE68-45CC-827C-E7E0FD98A912}" type="presParOf" srcId="{0225CFC5-5E17-471F-94CE-D5CC061AEABF}" destId="{BE7B589A-808B-49CE-9521-684A51768667}" srcOrd="12" destOrd="0" presId="urn:microsoft.com/office/officeart/2005/8/layout/list1"/>
    <dgm:cxn modelId="{10C88FC0-6176-41E9-B25F-5212AF8C2736}" type="presParOf" srcId="{BE7B589A-808B-49CE-9521-684A51768667}" destId="{9507E80E-BBBF-473F-9BA6-AB65C4257D17}" srcOrd="0" destOrd="0" presId="urn:microsoft.com/office/officeart/2005/8/layout/list1"/>
    <dgm:cxn modelId="{FB135A26-88C8-42EA-BE69-3EFF7B7383B4}" type="presParOf" srcId="{BE7B589A-808B-49CE-9521-684A51768667}" destId="{00F4C66B-4BD1-4635-81DD-F7BB90F9F5B0}" srcOrd="1" destOrd="0" presId="urn:microsoft.com/office/officeart/2005/8/layout/list1"/>
    <dgm:cxn modelId="{52118366-4854-49B5-B2F1-815B20BB4210}" type="presParOf" srcId="{0225CFC5-5E17-471F-94CE-D5CC061AEABF}" destId="{5C44DB35-0772-4DF0-A2D2-AAE61BF298AC}" srcOrd="13" destOrd="0" presId="urn:microsoft.com/office/officeart/2005/8/layout/list1"/>
    <dgm:cxn modelId="{148AA5D5-B5F3-4240-9422-50494EA94BD5}" type="presParOf" srcId="{0225CFC5-5E17-471F-94CE-D5CC061AEABF}" destId="{CA103481-0D42-449A-BDE9-6A2B652F8C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58217A-D8F0-4AD0-9777-16CF5B8A2C2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94D540A-6B98-4859-90DB-2FA5E11AC148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Presupuesto</a:t>
          </a:r>
          <a:endParaRPr lang="es-ES" dirty="0"/>
        </a:p>
      </dgm:t>
    </dgm:pt>
    <dgm:pt modelId="{E1457FAA-0368-41F5-AAC2-28C746D26FBF}" type="parTrans" cxnId="{A5C7E0CF-F131-40B0-B08B-CA7E4BAF24BA}">
      <dgm:prSet/>
      <dgm:spPr/>
      <dgm:t>
        <a:bodyPr/>
        <a:lstStyle/>
        <a:p>
          <a:endParaRPr lang="es-ES"/>
        </a:p>
      </dgm:t>
    </dgm:pt>
    <dgm:pt modelId="{C1061B19-96AE-4F50-97C6-14CD79D3B387}" type="sibTrans" cxnId="{A5C7E0CF-F131-40B0-B08B-CA7E4BAF24BA}">
      <dgm:prSet/>
      <dgm:spPr/>
      <dgm:t>
        <a:bodyPr/>
        <a:lstStyle/>
        <a:p>
          <a:endParaRPr lang="es-ES"/>
        </a:p>
      </dgm:t>
    </dgm:pt>
    <dgm:pt modelId="{7FD27076-BDB6-476F-A74C-9A1F6ADAE3CA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SEF</a:t>
          </a:r>
          <a:endParaRPr lang="es-ES" dirty="0"/>
        </a:p>
      </dgm:t>
    </dgm:pt>
    <dgm:pt modelId="{959EAF87-1708-4319-8E2E-47C99CE78EB7}" type="parTrans" cxnId="{3516BA3F-67C5-4BFC-BBE1-C06E64B4C470}">
      <dgm:prSet/>
      <dgm:spPr/>
      <dgm:t>
        <a:bodyPr/>
        <a:lstStyle/>
        <a:p>
          <a:endParaRPr lang="es-ES"/>
        </a:p>
      </dgm:t>
    </dgm:pt>
    <dgm:pt modelId="{4ECBAC9E-9D24-4556-B103-E2933DE0A1DC}" type="sibTrans" cxnId="{3516BA3F-67C5-4BFC-BBE1-C06E64B4C470}">
      <dgm:prSet/>
      <dgm:spPr/>
      <dgm:t>
        <a:bodyPr/>
        <a:lstStyle/>
        <a:p>
          <a:endParaRPr lang="es-ES"/>
        </a:p>
      </dgm:t>
    </dgm:pt>
    <dgm:pt modelId="{1EEC9D78-5C86-4C16-BA82-D6FD46698ADF}">
      <dgm:prSet phldrT="[Texto]" custT="1"/>
      <dgm:spPr/>
      <dgm:t>
        <a:bodyPr/>
        <a:lstStyle/>
        <a:p>
          <a:r>
            <a:rPr lang="es-ES" sz="2000" b="1" dirty="0" smtClean="0"/>
            <a:t>100</a:t>
          </a:r>
          <a:endParaRPr lang="es-ES" sz="2000" b="1" dirty="0"/>
        </a:p>
      </dgm:t>
    </dgm:pt>
    <dgm:pt modelId="{AD460FE8-99F0-46FA-ABE1-39D55874550F}" type="parTrans" cxnId="{EE442F97-AA06-4B8F-A9C9-1F2839376F23}">
      <dgm:prSet/>
      <dgm:spPr/>
      <dgm:t>
        <a:bodyPr/>
        <a:lstStyle/>
        <a:p>
          <a:endParaRPr lang="es-ES"/>
        </a:p>
      </dgm:t>
    </dgm:pt>
    <dgm:pt modelId="{242E2637-D3EF-41D9-808F-48FC0596F1CD}" type="sibTrans" cxnId="{EE442F97-AA06-4B8F-A9C9-1F2839376F23}">
      <dgm:prSet/>
      <dgm:spPr/>
      <dgm:t>
        <a:bodyPr/>
        <a:lstStyle/>
        <a:p>
          <a:endParaRPr lang="es-ES"/>
        </a:p>
      </dgm:t>
    </dgm:pt>
    <dgm:pt modelId="{08FEDD08-7829-41A0-BDFD-12685C7A81EB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Ejecución Presupuesto</a:t>
          </a:r>
          <a:endParaRPr lang="es-ES" dirty="0"/>
        </a:p>
      </dgm:t>
    </dgm:pt>
    <dgm:pt modelId="{9E4AD272-4748-4CF3-A7AC-689A49662500}" type="parTrans" cxnId="{F8300A5E-CAF5-47F3-9E15-DBECFAF14947}">
      <dgm:prSet/>
      <dgm:spPr/>
      <dgm:t>
        <a:bodyPr/>
        <a:lstStyle/>
        <a:p>
          <a:endParaRPr lang="es-ES"/>
        </a:p>
      </dgm:t>
    </dgm:pt>
    <dgm:pt modelId="{55E7D8DF-E930-47A0-AABB-55AA91DF050E}" type="sibTrans" cxnId="{F8300A5E-CAF5-47F3-9E15-DBECFAF14947}">
      <dgm:prSet/>
      <dgm:spPr/>
      <dgm:t>
        <a:bodyPr/>
        <a:lstStyle/>
        <a:p>
          <a:endParaRPr lang="es-ES"/>
        </a:p>
      </dgm:t>
    </dgm:pt>
    <dgm:pt modelId="{F4060683-7E0F-496F-A062-5F5486704BF2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Visibilidad</a:t>
          </a:r>
          <a:endParaRPr lang="es-ES" dirty="0"/>
        </a:p>
      </dgm:t>
    </dgm:pt>
    <dgm:pt modelId="{60BA5298-F02D-477F-AC4B-2247D03E235D}" type="parTrans" cxnId="{C8E8F644-5A23-4DDC-B498-8840F10AB3BC}">
      <dgm:prSet/>
      <dgm:spPr/>
      <dgm:t>
        <a:bodyPr/>
        <a:lstStyle/>
        <a:p>
          <a:endParaRPr lang="es-ES"/>
        </a:p>
      </dgm:t>
    </dgm:pt>
    <dgm:pt modelId="{307D1805-F9B6-43EE-B65C-2ED20B8B9BA5}" type="sibTrans" cxnId="{C8E8F644-5A23-4DDC-B498-8840F10AB3BC}">
      <dgm:prSet/>
      <dgm:spPr/>
      <dgm:t>
        <a:bodyPr/>
        <a:lstStyle/>
        <a:p>
          <a:endParaRPr lang="es-ES"/>
        </a:p>
      </dgm:t>
    </dgm:pt>
    <dgm:pt modelId="{F8372A96-930E-43F8-B602-16974D556DB4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Ejecución Gastos</a:t>
          </a:r>
          <a:endParaRPr lang="es-ES" dirty="0"/>
        </a:p>
      </dgm:t>
    </dgm:pt>
    <dgm:pt modelId="{EA8BE984-2478-4940-A9E0-F8EBB06A6E37}" type="parTrans" cxnId="{92EE452D-C8B3-47E1-9231-36DCB001CBDC}">
      <dgm:prSet/>
      <dgm:spPr/>
      <dgm:t>
        <a:bodyPr/>
        <a:lstStyle/>
        <a:p>
          <a:endParaRPr lang="es-ES"/>
        </a:p>
      </dgm:t>
    </dgm:pt>
    <dgm:pt modelId="{480320A8-5F1A-40C4-B3EB-C9F29AA97ABC}" type="sibTrans" cxnId="{92EE452D-C8B3-47E1-9231-36DCB001CBDC}">
      <dgm:prSet/>
      <dgm:spPr/>
      <dgm:t>
        <a:bodyPr/>
        <a:lstStyle/>
        <a:p>
          <a:endParaRPr lang="es-ES"/>
        </a:p>
      </dgm:t>
    </dgm:pt>
    <dgm:pt modelId="{D7E7348A-03A3-4244-B3E9-9C622298DADE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dirty="0" smtClean="0"/>
            <a:t>Stock de deuda</a:t>
          </a:r>
          <a:endParaRPr lang="es-ES" dirty="0"/>
        </a:p>
      </dgm:t>
    </dgm:pt>
    <dgm:pt modelId="{0D9ED9AD-AB46-4532-AB25-0A9C27101126}" type="parTrans" cxnId="{1D7716C4-7685-4C45-966A-AD4645A4E390}">
      <dgm:prSet/>
      <dgm:spPr/>
      <dgm:t>
        <a:bodyPr/>
        <a:lstStyle/>
        <a:p>
          <a:endParaRPr lang="es-ES"/>
        </a:p>
      </dgm:t>
    </dgm:pt>
    <dgm:pt modelId="{00F649A3-A92E-49CB-A813-6D5D6CA1448B}" type="sibTrans" cxnId="{1D7716C4-7685-4C45-966A-AD4645A4E390}">
      <dgm:prSet/>
      <dgm:spPr/>
      <dgm:t>
        <a:bodyPr/>
        <a:lstStyle/>
        <a:p>
          <a:endParaRPr lang="es-ES"/>
        </a:p>
      </dgm:t>
    </dgm:pt>
    <dgm:pt modelId="{37A92A05-4C42-40F1-BF30-C9C48C43544D}" type="pres">
      <dgm:prSet presAssocID="{B258217A-D8F0-4AD0-9777-16CF5B8A2C24}" presName="linearFlow" presStyleCnt="0">
        <dgm:presLayoutVars>
          <dgm:dir/>
          <dgm:resizeHandles val="exact"/>
        </dgm:presLayoutVars>
      </dgm:prSet>
      <dgm:spPr/>
    </dgm:pt>
    <dgm:pt modelId="{C629D373-02C9-4FF9-B0ED-C67BD1AD2429}" type="pres">
      <dgm:prSet presAssocID="{694D540A-6B98-4859-90DB-2FA5E11AC1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0CF545-97FC-4E7E-985C-D3740E79CCBD}" type="pres">
      <dgm:prSet presAssocID="{C1061B19-96AE-4F50-97C6-14CD79D3B387}" presName="spacerL" presStyleCnt="0"/>
      <dgm:spPr/>
    </dgm:pt>
    <dgm:pt modelId="{CE3BFE5E-7FC8-4C07-A5C0-CE9DE28C427A}" type="pres">
      <dgm:prSet presAssocID="{C1061B19-96AE-4F50-97C6-14CD79D3B387}" presName="sibTrans" presStyleLbl="sibTrans2D1" presStyleIdx="0" presStyleCnt="6"/>
      <dgm:spPr/>
      <dgm:t>
        <a:bodyPr/>
        <a:lstStyle/>
        <a:p>
          <a:endParaRPr lang="es-ES"/>
        </a:p>
      </dgm:t>
    </dgm:pt>
    <dgm:pt modelId="{35F8CC92-552A-40CE-864D-2719531B72A8}" type="pres">
      <dgm:prSet presAssocID="{C1061B19-96AE-4F50-97C6-14CD79D3B387}" presName="spacerR" presStyleCnt="0"/>
      <dgm:spPr/>
    </dgm:pt>
    <dgm:pt modelId="{C0CE5B95-0358-4553-B6EA-1E784F258561}" type="pres">
      <dgm:prSet presAssocID="{7FD27076-BDB6-476F-A74C-9A1F6ADAE3C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2827CE-0C81-4426-815F-41C98CA02B08}" type="pres">
      <dgm:prSet presAssocID="{4ECBAC9E-9D24-4556-B103-E2933DE0A1DC}" presName="spacerL" presStyleCnt="0"/>
      <dgm:spPr/>
    </dgm:pt>
    <dgm:pt modelId="{BFB01391-75E3-469A-B54D-4FCD4A3C225F}" type="pres">
      <dgm:prSet presAssocID="{4ECBAC9E-9D24-4556-B103-E2933DE0A1DC}" presName="sibTrans" presStyleLbl="sibTrans2D1" presStyleIdx="1" presStyleCnt="6"/>
      <dgm:spPr/>
      <dgm:t>
        <a:bodyPr/>
        <a:lstStyle/>
        <a:p>
          <a:endParaRPr lang="es-ES"/>
        </a:p>
      </dgm:t>
    </dgm:pt>
    <dgm:pt modelId="{B3D9944B-16B3-4EFA-AD86-E101C388588B}" type="pres">
      <dgm:prSet presAssocID="{4ECBAC9E-9D24-4556-B103-E2933DE0A1DC}" presName="spacerR" presStyleCnt="0"/>
      <dgm:spPr/>
    </dgm:pt>
    <dgm:pt modelId="{59BE73C7-40D3-4944-B7FF-1E994F9F34DC}" type="pres">
      <dgm:prSet presAssocID="{08FEDD08-7829-41A0-BDFD-12685C7A81E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C8242-91F8-4D7A-8B3F-6FD623996C58}" type="pres">
      <dgm:prSet presAssocID="{55E7D8DF-E930-47A0-AABB-55AA91DF050E}" presName="spacerL" presStyleCnt="0"/>
      <dgm:spPr/>
    </dgm:pt>
    <dgm:pt modelId="{E1E1BD9E-1E16-430A-B5E8-03DA6224176E}" type="pres">
      <dgm:prSet presAssocID="{55E7D8DF-E930-47A0-AABB-55AA91DF050E}" presName="sibTrans" presStyleLbl="sibTrans2D1" presStyleIdx="2" presStyleCnt="6"/>
      <dgm:spPr/>
      <dgm:t>
        <a:bodyPr/>
        <a:lstStyle/>
        <a:p>
          <a:endParaRPr lang="es-ES"/>
        </a:p>
      </dgm:t>
    </dgm:pt>
    <dgm:pt modelId="{3428EA16-B97D-4B8E-9540-9FCF5F75F875}" type="pres">
      <dgm:prSet presAssocID="{55E7D8DF-E930-47A0-AABB-55AA91DF050E}" presName="spacerR" presStyleCnt="0"/>
      <dgm:spPr/>
    </dgm:pt>
    <dgm:pt modelId="{0CAD3EF2-792A-41B1-8FBE-53E0ADD21447}" type="pres">
      <dgm:prSet presAssocID="{F8372A96-930E-43F8-B602-16974D556DB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765AB-5CE4-4143-9B49-2F17F5145249}" type="pres">
      <dgm:prSet presAssocID="{480320A8-5F1A-40C4-B3EB-C9F29AA97ABC}" presName="spacerL" presStyleCnt="0"/>
      <dgm:spPr/>
    </dgm:pt>
    <dgm:pt modelId="{205421BD-055B-490E-A20A-F705D4E675DC}" type="pres">
      <dgm:prSet presAssocID="{480320A8-5F1A-40C4-B3EB-C9F29AA97ABC}" presName="sibTrans" presStyleLbl="sibTrans2D1" presStyleIdx="3" presStyleCnt="6"/>
      <dgm:spPr/>
      <dgm:t>
        <a:bodyPr/>
        <a:lstStyle/>
        <a:p>
          <a:endParaRPr lang="es-ES"/>
        </a:p>
      </dgm:t>
    </dgm:pt>
    <dgm:pt modelId="{0FBCA321-7500-48D7-A175-501BEFDB94AF}" type="pres">
      <dgm:prSet presAssocID="{480320A8-5F1A-40C4-B3EB-C9F29AA97ABC}" presName="spacerR" presStyleCnt="0"/>
      <dgm:spPr/>
    </dgm:pt>
    <dgm:pt modelId="{C4C526DF-043A-4540-A141-CED16B9DCA8C}" type="pres">
      <dgm:prSet presAssocID="{D7E7348A-03A3-4244-B3E9-9C622298DAD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F058F6-7C96-47E5-BA5B-C98E8C793737}" type="pres">
      <dgm:prSet presAssocID="{00F649A3-A92E-49CB-A813-6D5D6CA1448B}" presName="spacerL" presStyleCnt="0"/>
      <dgm:spPr/>
    </dgm:pt>
    <dgm:pt modelId="{E7852FF4-319B-4515-BE72-FC673766F44B}" type="pres">
      <dgm:prSet presAssocID="{00F649A3-A92E-49CB-A813-6D5D6CA1448B}" presName="sibTrans" presStyleLbl="sibTrans2D1" presStyleIdx="4" presStyleCnt="6"/>
      <dgm:spPr/>
      <dgm:t>
        <a:bodyPr/>
        <a:lstStyle/>
        <a:p>
          <a:endParaRPr lang="es-ES"/>
        </a:p>
      </dgm:t>
    </dgm:pt>
    <dgm:pt modelId="{9E91574F-66AC-46DE-8566-0D8CC2B44FFF}" type="pres">
      <dgm:prSet presAssocID="{00F649A3-A92E-49CB-A813-6D5D6CA1448B}" presName="spacerR" presStyleCnt="0"/>
      <dgm:spPr/>
    </dgm:pt>
    <dgm:pt modelId="{ED7B6E5F-3603-4E35-9EE7-C25B7A53E44F}" type="pres">
      <dgm:prSet presAssocID="{F4060683-7E0F-496F-A062-5F5486704BF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8A070-D4C0-44E8-829C-19F131A05C92}" type="pres">
      <dgm:prSet presAssocID="{307D1805-F9B6-43EE-B65C-2ED20B8B9BA5}" presName="spacerL" presStyleCnt="0"/>
      <dgm:spPr/>
    </dgm:pt>
    <dgm:pt modelId="{D4E3E2B6-C51C-4008-981A-1BEE2EDCD087}" type="pres">
      <dgm:prSet presAssocID="{307D1805-F9B6-43EE-B65C-2ED20B8B9BA5}" presName="sibTrans" presStyleLbl="sibTrans2D1" presStyleIdx="5" presStyleCnt="6"/>
      <dgm:spPr/>
      <dgm:t>
        <a:bodyPr/>
        <a:lstStyle/>
        <a:p>
          <a:endParaRPr lang="es-ES"/>
        </a:p>
      </dgm:t>
    </dgm:pt>
    <dgm:pt modelId="{EE8E3160-6641-4278-BB65-5753F0DD2D34}" type="pres">
      <dgm:prSet presAssocID="{307D1805-F9B6-43EE-B65C-2ED20B8B9BA5}" presName="spacerR" presStyleCnt="0"/>
      <dgm:spPr/>
    </dgm:pt>
    <dgm:pt modelId="{F1C90E7E-3091-40D3-9FE8-C18CC957B846}" type="pres">
      <dgm:prSet presAssocID="{1EEC9D78-5C86-4C16-BA82-D6FD46698AD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D0F1F9-5CA1-4C2B-8E01-CA382E65981F}" type="presOf" srcId="{694D540A-6B98-4859-90DB-2FA5E11AC148}" destId="{C629D373-02C9-4FF9-B0ED-C67BD1AD2429}" srcOrd="0" destOrd="0" presId="urn:microsoft.com/office/officeart/2005/8/layout/equation1"/>
    <dgm:cxn modelId="{E8C83D7B-C789-416F-8D07-551311F58D9F}" type="presOf" srcId="{F4060683-7E0F-496F-A062-5F5486704BF2}" destId="{ED7B6E5F-3603-4E35-9EE7-C25B7A53E44F}" srcOrd="0" destOrd="0" presId="urn:microsoft.com/office/officeart/2005/8/layout/equation1"/>
    <dgm:cxn modelId="{E680B92A-1522-4A02-BFEC-0AF11ACBEC4E}" type="presOf" srcId="{C1061B19-96AE-4F50-97C6-14CD79D3B387}" destId="{CE3BFE5E-7FC8-4C07-A5C0-CE9DE28C427A}" srcOrd="0" destOrd="0" presId="urn:microsoft.com/office/officeart/2005/8/layout/equation1"/>
    <dgm:cxn modelId="{FAAA61B9-BBCD-450E-8783-EBA524CA1814}" type="presOf" srcId="{7FD27076-BDB6-476F-A74C-9A1F6ADAE3CA}" destId="{C0CE5B95-0358-4553-B6EA-1E784F258561}" srcOrd="0" destOrd="0" presId="urn:microsoft.com/office/officeart/2005/8/layout/equation1"/>
    <dgm:cxn modelId="{9912EA90-20EB-4F8D-9AFA-D829761BB198}" type="presOf" srcId="{1EEC9D78-5C86-4C16-BA82-D6FD46698ADF}" destId="{F1C90E7E-3091-40D3-9FE8-C18CC957B846}" srcOrd="0" destOrd="0" presId="urn:microsoft.com/office/officeart/2005/8/layout/equation1"/>
    <dgm:cxn modelId="{F8D8D14E-6556-4D62-8C22-A58BE3D7BB34}" type="presOf" srcId="{B258217A-D8F0-4AD0-9777-16CF5B8A2C24}" destId="{37A92A05-4C42-40F1-BF30-C9C48C43544D}" srcOrd="0" destOrd="0" presId="urn:microsoft.com/office/officeart/2005/8/layout/equation1"/>
    <dgm:cxn modelId="{7F9FD2DE-E455-4F54-A822-D099D4FD1529}" type="presOf" srcId="{00F649A3-A92E-49CB-A813-6D5D6CA1448B}" destId="{E7852FF4-319B-4515-BE72-FC673766F44B}" srcOrd="0" destOrd="0" presId="urn:microsoft.com/office/officeart/2005/8/layout/equation1"/>
    <dgm:cxn modelId="{ADF89AD9-FD80-4236-911A-D2FADF812294}" type="presOf" srcId="{4ECBAC9E-9D24-4556-B103-E2933DE0A1DC}" destId="{BFB01391-75E3-469A-B54D-4FCD4A3C225F}" srcOrd="0" destOrd="0" presId="urn:microsoft.com/office/officeart/2005/8/layout/equation1"/>
    <dgm:cxn modelId="{1D7716C4-7685-4C45-966A-AD4645A4E390}" srcId="{B258217A-D8F0-4AD0-9777-16CF5B8A2C24}" destId="{D7E7348A-03A3-4244-B3E9-9C622298DADE}" srcOrd="4" destOrd="0" parTransId="{0D9ED9AD-AB46-4532-AB25-0A9C27101126}" sibTransId="{00F649A3-A92E-49CB-A813-6D5D6CA1448B}"/>
    <dgm:cxn modelId="{BC66596A-CAD6-42FB-BE43-B12FD06F7D51}" type="presOf" srcId="{307D1805-F9B6-43EE-B65C-2ED20B8B9BA5}" destId="{D4E3E2B6-C51C-4008-981A-1BEE2EDCD087}" srcOrd="0" destOrd="0" presId="urn:microsoft.com/office/officeart/2005/8/layout/equation1"/>
    <dgm:cxn modelId="{A5C7E0CF-F131-40B0-B08B-CA7E4BAF24BA}" srcId="{B258217A-D8F0-4AD0-9777-16CF5B8A2C24}" destId="{694D540A-6B98-4859-90DB-2FA5E11AC148}" srcOrd="0" destOrd="0" parTransId="{E1457FAA-0368-41F5-AAC2-28C746D26FBF}" sibTransId="{C1061B19-96AE-4F50-97C6-14CD79D3B387}"/>
    <dgm:cxn modelId="{3AC47B84-1292-4355-9E09-940D975439CA}" type="presOf" srcId="{08FEDD08-7829-41A0-BDFD-12685C7A81EB}" destId="{59BE73C7-40D3-4944-B7FF-1E994F9F34DC}" srcOrd="0" destOrd="0" presId="urn:microsoft.com/office/officeart/2005/8/layout/equation1"/>
    <dgm:cxn modelId="{A988128C-8CC1-4A42-93EB-FA794C6C4949}" type="presOf" srcId="{D7E7348A-03A3-4244-B3E9-9C622298DADE}" destId="{C4C526DF-043A-4540-A141-CED16B9DCA8C}" srcOrd="0" destOrd="0" presId="urn:microsoft.com/office/officeart/2005/8/layout/equation1"/>
    <dgm:cxn modelId="{3516BA3F-67C5-4BFC-BBE1-C06E64B4C470}" srcId="{B258217A-D8F0-4AD0-9777-16CF5B8A2C24}" destId="{7FD27076-BDB6-476F-A74C-9A1F6ADAE3CA}" srcOrd="1" destOrd="0" parTransId="{959EAF87-1708-4319-8E2E-47C99CE78EB7}" sibTransId="{4ECBAC9E-9D24-4556-B103-E2933DE0A1DC}"/>
    <dgm:cxn modelId="{C8E8F644-5A23-4DDC-B498-8840F10AB3BC}" srcId="{B258217A-D8F0-4AD0-9777-16CF5B8A2C24}" destId="{F4060683-7E0F-496F-A062-5F5486704BF2}" srcOrd="5" destOrd="0" parTransId="{60BA5298-F02D-477F-AC4B-2247D03E235D}" sibTransId="{307D1805-F9B6-43EE-B65C-2ED20B8B9BA5}"/>
    <dgm:cxn modelId="{D6D4B921-C7F9-4B59-8E7B-3F62A5CCB145}" type="presOf" srcId="{F8372A96-930E-43F8-B602-16974D556DB4}" destId="{0CAD3EF2-792A-41B1-8FBE-53E0ADD21447}" srcOrd="0" destOrd="0" presId="urn:microsoft.com/office/officeart/2005/8/layout/equation1"/>
    <dgm:cxn modelId="{EE442F97-AA06-4B8F-A9C9-1F2839376F23}" srcId="{B258217A-D8F0-4AD0-9777-16CF5B8A2C24}" destId="{1EEC9D78-5C86-4C16-BA82-D6FD46698ADF}" srcOrd="6" destOrd="0" parTransId="{AD460FE8-99F0-46FA-ABE1-39D55874550F}" sibTransId="{242E2637-D3EF-41D9-808F-48FC0596F1CD}"/>
    <dgm:cxn modelId="{92EE452D-C8B3-47E1-9231-36DCB001CBDC}" srcId="{B258217A-D8F0-4AD0-9777-16CF5B8A2C24}" destId="{F8372A96-930E-43F8-B602-16974D556DB4}" srcOrd="3" destOrd="0" parTransId="{EA8BE984-2478-4940-A9E0-F8EBB06A6E37}" sibTransId="{480320A8-5F1A-40C4-B3EB-C9F29AA97ABC}"/>
    <dgm:cxn modelId="{856E9D05-F705-400E-8906-A162EF81900D}" type="presOf" srcId="{55E7D8DF-E930-47A0-AABB-55AA91DF050E}" destId="{E1E1BD9E-1E16-430A-B5E8-03DA6224176E}" srcOrd="0" destOrd="0" presId="urn:microsoft.com/office/officeart/2005/8/layout/equation1"/>
    <dgm:cxn modelId="{7CF2387F-030B-4268-8792-26A56C348A96}" type="presOf" srcId="{480320A8-5F1A-40C4-B3EB-C9F29AA97ABC}" destId="{205421BD-055B-490E-A20A-F705D4E675DC}" srcOrd="0" destOrd="0" presId="urn:microsoft.com/office/officeart/2005/8/layout/equation1"/>
    <dgm:cxn modelId="{F8300A5E-CAF5-47F3-9E15-DBECFAF14947}" srcId="{B258217A-D8F0-4AD0-9777-16CF5B8A2C24}" destId="{08FEDD08-7829-41A0-BDFD-12685C7A81EB}" srcOrd="2" destOrd="0" parTransId="{9E4AD272-4748-4CF3-A7AC-689A49662500}" sibTransId="{55E7D8DF-E930-47A0-AABB-55AA91DF050E}"/>
    <dgm:cxn modelId="{E6D59698-4CB0-4875-A584-77E9FC66D704}" type="presParOf" srcId="{37A92A05-4C42-40F1-BF30-C9C48C43544D}" destId="{C629D373-02C9-4FF9-B0ED-C67BD1AD2429}" srcOrd="0" destOrd="0" presId="urn:microsoft.com/office/officeart/2005/8/layout/equation1"/>
    <dgm:cxn modelId="{C131DFEF-49FC-427A-AF40-F233ADBB3F3F}" type="presParOf" srcId="{37A92A05-4C42-40F1-BF30-C9C48C43544D}" destId="{040CF545-97FC-4E7E-985C-D3740E79CCBD}" srcOrd="1" destOrd="0" presId="urn:microsoft.com/office/officeart/2005/8/layout/equation1"/>
    <dgm:cxn modelId="{0D73B040-7417-46DC-83EC-B09D9FFA5E57}" type="presParOf" srcId="{37A92A05-4C42-40F1-BF30-C9C48C43544D}" destId="{CE3BFE5E-7FC8-4C07-A5C0-CE9DE28C427A}" srcOrd="2" destOrd="0" presId="urn:microsoft.com/office/officeart/2005/8/layout/equation1"/>
    <dgm:cxn modelId="{76451061-B2B5-40CE-BD3D-FCD4AA84D78E}" type="presParOf" srcId="{37A92A05-4C42-40F1-BF30-C9C48C43544D}" destId="{35F8CC92-552A-40CE-864D-2719531B72A8}" srcOrd="3" destOrd="0" presId="urn:microsoft.com/office/officeart/2005/8/layout/equation1"/>
    <dgm:cxn modelId="{2FAFE9D9-68F1-4CA4-83A0-906F074DEB1A}" type="presParOf" srcId="{37A92A05-4C42-40F1-BF30-C9C48C43544D}" destId="{C0CE5B95-0358-4553-B6EA-1E784F258561}" srcOrd="4" destOrd="0" presId="urn:microsoft.com/office/officeart/2005/8/layout/equation1"/>
    <dgm:cxn modelId="{BB97B270-774C-4BB6-ACD7-2FEEDF8CF7B0}" type="presParOf" srcId="{37A92A05-4C42-40F1-BF30-C9C48C43544D}" destId="{6A2827CE-0C81-4426-815F-41C98CA02B08}" srcOrd="5" destOrd="0" presId="urn:microsoft.com/office/officeart/2005/8/layout/equation1"/>
    <dgm:cxn modelId="{BCD733E5-205D-447A-9FBC-4B652A03FDE6}" type="presParOf" srcId="{37A92A05-4C42-40F1-BF30-C9C48C43544D}" destId="{BFB01391-75E3-469A-B54D-4FCD4A3C225F}" srcOrd="6" destOrd="0" presId="urn:microsoft.com/office/officeart/2005/8/layout/equation1"/>
    <dgm:cxn modelId="{044637F4-FE3A-4E8A-A1CB-7F39CA82F04D}" type="presParOf" srcId="{37A92A05-4C42-40F1-BF30-C9C48C43544D}" destId="{B3D9944B-16B3-4EFA-AD86-E101C388588B}" srcOrd="7" destOrd="0" presId="urn:microsoft.com/office/officeart/2005/8/layout/equation1"/>
    <dgm:cxn modelId="{21346AAC-1262-42CB-B61F-EE86FF13D7B2}" type="presParOf" srcId="{37A92A05-4C42-40F1-BF30-C9C48C43544D}" destId="{59BE73C7-40D3-4944-B7FF-1E994F9F34DC}" srcOrd="8" destOrd="0" presId="urn:microsoft.com/office/officeart/2005/8/layout/equation1"/>
    <dgm:cxn modelId="{AA74A0ED-EBCA-42E8-A593-A761644AD84C}" type="presParOf" srcId="{37A92A05-4C42-40F1-BF30-C9C48C43544D}" destId="{79BC8242-91F8-4D7A-8B3F-6FD623996C58}" srcOrd="9" destOrd="0" presId="urn:microsoft.com/office/officeart/2005/8/layout/equation1"/>
    <dgm:cxn modelId="{E00A925E-382E-478B-BE37-8407D8DF05E8}" type="presParOf" srcId="{37A92A05-4C42-40F1-BF30-C9C48C43544D}" destId="{E1E1BD9E-1E16-430A-B5E8-03DA6224176E}" srcOrd="10" destOrd="0" presId="urn:microsoft.com/office/officeart/2005/8/layout/equation1"/>
    <dgm:cxn modelId="{D2D27559-F55D-4641-83AD-B7EDB501D439}" type="presParOf" srcId="{37A92A05-4C42-40F1-BF30-C9C48C43544D}" destId="{3428EA16-B97D-4B8E-9540-9FCF5F75F875}" srcOrd="11" destOrd="0" presId="urn:microsoft.com/office/officeart/2005/8/layout/equation1"/>
    <dgm:cxn modelId="{1759CD65-BF11-4E5E-BA49-14EA214F5BA5}" type="presParOf" srcId="{37A92A05-4C42-40F1-BF30-C9C48C43544D}" destId="{0CAD3EF2-792A-41B1-8FBE-53E0ADD21447}" srcOrd="12" destOrd="0" presId="urn:microsoft.com/office/officeart/2005/8/layout/equation1"/>
    <dgm:cxn modelId="{63A0C745-8315-42C6-B6BD-D15962CD40CF}" type="presParOf" srcId="{37A92A05-4C42-40F1-BF30-C9C48C43544D}" destId="{94D765AB-5CE4-4143-9B49-2F17F5145249}" srcOrd="13" destOrd="0" presId="urn:microsoft.com/office/officeart/2005/8/layout/equation1"/>
    <dgm:cxn modelId="{A10138D4-4867-4C1F-B009-E0E2EBD01CD0}" type="presParOf" srcId="{37A92A05-4C42-40F1-BF30-C9C48C43544D}" destId="{205421BD-055B-490E-A20A-F705D4E675DC}" srcOrd="14" destOrd="0" presId="urn:microsoft.com/office/officeart/2005/8/layout/equation1"/>
    <dgm:cxn modelId="{06AB1F70-3385-4FBE-94E7-DE7D34F054F9}" type="presParOf" srcId="{37A92A05-4C42-40F1-BF30-C9C48C43544D}" destId="{0FBCA321-7500-48D7-A175-501BEFDB94AF}" srcOrd="15" destOrd="0" presId="urn:microsoft.com/office/officeart/2005/8/layout/equation1"/>
    <dgm:cxn modelId="{CC50ED30-689C-41C6-A813-3CCC270EDF56}" type="presParOf" srcId="{37A92A05-4C42-40F1-BF30-C9C48C43544D}" destId="{C4C526DF-043A-4540-A141-CED16B9DCA8C}" srcOrd="16" destOrd="0" presId="urn:microsoft.com/office/officeart/2005/8/layout/equation1"/>
    <dgm:cxn modelId="{3FD82FD5-B496-4B37-8C46-C8B5582C8556}" type="presParOf" srcId="{37A92A05-4C42-40F1-BF30-C9C48C43544D}" destId="{B9F058F6-7C96-47E5-BA5B-C98E8C793737}" srcOrd="17" destOrd="0" presId="urn:microsoft.com/office/officeart/2005/8/layout/equation1"/>
    <dgm:cxn modelId="{A5E4A847-6ED5-43DD-99EF-8DF55D960B17}" type="presParOf" srcId="{37A92A05-4C42-40F1-BF30-C9C48C43544D}" destId="{E7852FF4-319B-4515-BE72-FC673766F44B}" srcOrd="18" destOrd="0" presId="urn:microsoft.com/office/officeart/2005/8/layout/equation1"/>
    <dgm:cxn modelId="{2D8A17D6-707A-468A-B11D-4A323B1F8D95}" type="presParOf" srcId="{37A92A05-4C42-40F1-BF30-C9C48C43544D}" destId="{9E91574F-66AC-46DE-8566-0D8CC2B44FFF}" srcOrd="19" destOrd="0" presId="urn:microsoft.com/office/officeart/2005/8/layout/equation1"/>
    <dgm:cxn modelId="{D2474A96-1260-4FA7-ACFB-7A9101DFD4D9}" type="presParOf" srcId="{37A92A05-4C42-40F1-BF30-C9C48C43544D}" destId="{ED7B6E5F-3603-4E35-9EE7-C25B7A53E44F}" srcOrd="20" destOrd="0" presId="urn:microsoft.com/office/officeart/2005/8/layout/equation1"/>
    <dgm:cxn modelId="{09B8F551-3494-47C9-9B24-28BB443B41F9}" type="presParOf" srcId="{37A92A05-4C42-40F1-BF30-C9C48C43544D}" destId="{52B8A070-D4C0-44E8-829C-19F131A05C92}" srcOrd="21" destOrd="0" presId="urn:microsoft.com/office/officeart/2005/8/layout/equation1"/>
    <dgm:cxn modelId="{C0007185-409D-4CCE-9CD2-E82FCDD1D730}" type="presParOf" srcId="{37A92A05-4C42-40F1-BF30-C9C48C43544D}" destId="{D4E3E2B6-C51C-4008-981A-1BEE2EDCD087}" srcOrd="22" destOrd="0" presId="urn:microsoft.com/office/officeart/2005/8/layout/equation1"/>
    <dgm:cxn modelId="{61D32ED2-860B-4CC7-9E8B-6C4D11C10ABA}" type="presParOf" srcId="{37A92A05-4C42-40F1-BF30-C9C48C43544D}" destId="{EE8E3160-6641-4278-BB65-5753F0DD2D34}" srcOrd="23" destOrd="0" presId="urn:microsoft.com/office/officeart/2005/8/layout/equation1"/>
    <dgm:cxn modelId="{545FC83E-3A91-4A9A-9E15-764AEE12F30D}" type="presParOf" srcId="{37A92A05-4C42-40F1-BF30-C9C48C43544D}" destId="{F1C90E7E-3091-40D3-9FE8-C18CC957B846}" srcOrd="2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7ACF767-3654-4951-9E95-E95C59B4045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7A78E2-A142-44C4-A6EB-2DDE0C887012}">
      <dgm:prSet phldrT="[Texto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es-ES" dirty="0" smtClean="0"/>
            <a:t>Estricto cumplimiento</a:t>
          </a:r>
          <a:endParaRPr lang="es-ES" dirty="0"/>
        </a:p>
      </dgm:t>
    </dgm:pt>
    <dgm:pt modelId="{B8212E38-3D6F-46B3-B9F6-C0C92180C76E}" type="parTrans" cxnId="{17883B1B-736D-44E2-A4E2-29202D04030C}">
      <dgm:prSet/>
      <dgm:spPr/>
      <dgm:t>
        <a:bodyPr/>
        <a:lstStyle/>
        <a:p>
          <a:endParaRPr lang="es-ES"/>
        </a:p>
      </dgm:t>
    </dgm:pt>
    <dgm:pt modelId="{57734C72-A52C-43A2-950D-8D8DAC1FB4CE}" type="sibTrans" cxnId="{17883B1B-736D-44E2-A4E2-29202D04030C}">
      <dgm:prSet/>
      <dgm:spPr/>
      <dgm:t>
        <a:bodyPr/>
        <a:lstStyle/>
        <a:p>
          <a:endParaRPr lang="es-ES"/>
        </a:p>
      </dgm:t>
    </dgm:pt>
    <dgm:pt modelId="{84C8E57B-DFA5-462D-9290-67E53CE5507B}">
      <dgm:prSet phldrT="[Texto]" custT="1"/>
      <dgm:spPr/>
      <dgm:t>
        <a:bodyPr/>
        <a:lstStyle/>
        <a:p>
          <a:r>
            <a:rPr lang="es-ES" sz="2400" dirty="0" smtClean="0"/>
            <a:t>100 puntos</a:t>
          </a:r>
          <a:endParaRPr lang="es-ES" sz="2400" dirty="0"/>
        </a:p>
      </dgm:t>
    </dgm:pt>
    <dgm:pt modelId="{70EE7C1C-547F-435F-A916-9D18AC9FF351}" type="parTrans" cxnId="{9EA19637-01A3-4429-9A31-C1F99D4C74BB}">
      <dgm:prSet/>
      <dgm:spPr/>
      <dgm:t>
        <a:bodyPr/>
        <a:lstStyle/>
        <a:p>
          <a:endParaRPr lang="es-ES"/>
        </a:p>
      </dgm:t>
    </dgm:pt>
    <dgm:pt modelId="{E4D0A517-AFCF-4EF0-BB07-3BCD6D255791}" type="sibTrans" cxnId="{9EA19637-01A3-4429-9A31-C1F99D4C74BB}">
      <dgm:prSet/>
      <dgm:spPr/>
      <dgm:t>
        <a:bodyPr/>
        <a:lstStyle/>
        <a:p>
          <a:endParaRPr lang="es-ES"/>
        </a:p>
      </dgm:t>
    </dgm:pt>
    <dgm:pt modelId="{FA20527A-2E84-4A47-A7BF-41E7018F9D9A}">
      <dgm:prSet phldrT="[Texto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es-MX" dirty="0" smtClean="0"/>
            <a:t>Alta visibilidad de cuentas públicas </a:t>
          </a:r>
          <a:endParaRPr lang="es-ES" dirty="0"/>
        </a:p>
      </dgm:t>
    </dgm:pt>
    <dgm:pt modelId="{2463AD86-9D38-4E12-8E00-AF1F85054A43}" type="parTrans" cxnId="{22B64B8A-E016-4316-9B82-C7C5A3B9A735}">
      <dgm:prSet/>
      <dgm:spPr/>
      <dgm:t>
        <a:bodyPr/>
        <a:lstStyle/>
        <a:p>
          <a:endParaRPr lang="es-ES"/>
        </a:p>
      </dgm:t>
    </dgm:pt>
    <dgm:pt modelId="{41189ED8-F940-4118-AAC9-82255108C866}" type="sibTrans" cxnId="{22B64B8A-E016-4316-9B82-C7C5A3B9A735}">
      <dgm:prSet/>
      <dgm:spPr/>
      <dgm:t>
        <a:bodyPr/>
        <a:lstStyle/>
        <a:p>
          <a:endParaRPr lang="es-ES"/>
        </a:p>
      </dgm:t>
    </dgm:pt>
    <dgm:pt modelId="{56B6ACB0-3092-4FE3-8FFE-44AA03DF9251}">
      <dgm:prSet phldrT="[Texto]" custT="1"/>
      <dgm:spPr/>
      <dgm:t>
        <a:bodyPr/>
        <a:lstStyle/>
        <a:p>
          <a:r>
            <a:rPr lang="es-ES" sz="2400" dirty="0" smtClean="0"/>
            <a:t>75 puntos</a:t>
          </a:r>
          <a:endParaRPr lang="es-ES" sz="2400" dirty="0"/>
        </a:p>
      </dgm:t>
    </dgm:pt>
    <dgm:pt modelId="{9B57EB79-585A-43DE-B33C-EB5BA49F30B6}" type="parTrans" cxnId="{36423185-63F1-4843-971C-6EBE257CB0E6}">
      <dgm:prSet/>
      <dgm:spPr/>
      <dgm:t>
        <a:bodyPr/>
        <a:lstStyle/>
        <a:p>
          <a:endParaRPr lang="es-ES"/>
        </a:p>
      </dgm:t>
    </dgm:pt>
    <dgm:pt modelId="{11A351FB-0A51-4E71-A731-366DDCA944D4}" type="sibTrans" cxnId="{36423185-63F1-4843-971C-6EBE257CB0E6}">
      <dgm:prSet/>
      <dgm:spPr/>
      <dgm:t>
        <a:bodyPr/>
        <a:lstStyle/>
        <a:p>
          <a:endParaRPr lang="es-ES"/>
        </a:p>
      </dgm:t>
    </dgm:pt>
    <dgm:pt modelId="{2D3204EF-E4B1-4870-90B4-44D1E2FBA438}">
      <dgm:prSet phldrT="[Texto]" custT="1"/>
      <dgm:spPr/>
      <dgm:t>
        <a:bodyPr/>
        <a:lstStyle/>
        <a:p>
          <a:r>
            <a:rPr lang="es-ES" sz="2400" dirty="0" smtClean="0"/>
            <a:t>100 puntos</a:t>
          </a:r>
          <a:endParaRPr lang="es-ES" sz="2400" dirty="0"/>
        </a:p>
      </dgm:t>
    </dgm:pt>
    <dgm:pt modelId="{73A2F5AB-5E0D-4201-A9B2-E7162197B1A9}" type="parTrans" cxnId="{514DB0D6-D3DB-4F79-A5F6-CA8EBEA5F2E3}">
      <dgm:prSet/>
      <dgm:spPr/>
      <dgm:t>
        <a:bodyPr/>
        <a:lstStyle/>
        <a:p>
          <a:endParaRPr lang="es-ES"/>
        </a:p>
      </dgm:t>
    </dgm:pt>
    <dgm:pt modelId="{AAEF94F2-F736-4C23-A71C-A89EEF472965}" type="sibTrans" cxnId="{514DB0D6-D3DB-4F79-A5F6-CA8EBEA5F2E3}">
      <dgm:prSet/>
      <dgm:spPr/>
      <dgm:t>
        <a:bodyPr/>
        <a:lstStyle/>
        <a:p>
          <a:endParaRPr lang="es-ES"/>
        </a:p>
      </dgm:t>
    </dgm:pt>
    <dgm:pt modelId="{C351DEEF-89D6-418A-AD13-20D4A6BE99CC}">
      <dgm:prSet phldrT="[Texto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es-MX" dirty="0" smtClean="0"/>
            <a:t>Rango medio de exposición </a:t>
          </a:r>
          <a:endParaRPr lang="es-ES" dirty="0"/>
        </a:p>
      </dgm:t>
    </dgm:pt>
    <dgm:pt modelId="{F76C7104-6096-44D2-8725-292A32D83249}" type="parTrans" cxnId="{60F867A4-3B4C-4065-82C3-0CA6A2C4A0F2}">
      <dgm:prSet/>
      <dgm:spPr/>
      <dgm:t>
        <a:bodyPr/>
        <a:lstStyle/>
        <a:p>
          <a:endParaRPr lang="es-ES"/>
        </a:p>
      </dgm:t>
    </dgm:pt>
    <dgm:pt modelId="{E69D9FB2-61C5-4392-9467-6FC430654157}" type="sibTrans" cxnId="{60F867A4-3B4C-4065-82C3-0CA6A2C4A0F2}">
      <dgm:prSet/>
      <dgm:spPr/>
      <dgm:t>
        <a:bodyPr/>
        <a:lstStyle/>
        <a:p>
          <a:endParaRPr lang="es-ES"/>
        </a:p>
      </dgm:t>
    </dgm:pt>
    <dgm:pt modelId="{6F0A3F7E-9650-439F-91C4-870716FEA1D9}">
      <dgm:prSet phldrT="[Texto]" custT="1"/>
      <dgm:spPr/>
      <dgm:t>
        <a:bodyPr/>
        <a:lstStyle/>
        <a:p>
          <a:r>
            <a:rPr lang="es-ES" sz="2400" dirty="0" smtClean="0"/>
            <a:t>40 puntos</a:t>
          </a:r>
          <a:endParaRPr lang="es-ES" sz="2400" dirty="0"/>
        </a:p>
      </dgm:t>
    </dgm:pt>
    <dgm:pt modelId="{243EEEE6-CEE2-41EB-AB11-97A142BBD847}" type="parTrans" cxnId="{713B8D9C-0127-4344-8ADB-653738FB573D}">
      <dgm:prSet/>
      <dgm:spPr/>
      <dgm:t>
        <a:bodyPr/>
        <a:lstStyle/>
        <a:p>
          <a:endParaRPr lang="es-ES"/>
        </a:p>
      </dgm:t>
    </dgm:pt>
    <dgm:pt modelId="{F70F99D1-7FFF-4665-BFC8-CFBAFD01E4AF}" type="sibTrans" cxnId="{713B8D9C-0127-4344-8ADB-653738FB573D}">
      <dgm:prSet/>
      <dgm:spPr/>
      <dgm:t>
        <a:bodyPr/>
        <a:lstStyle/>
        <a:p>
          <a:endParaRPr lang="es-ES"/>
        </a:p>
      </dgm:t>
    </dgm:pt>
    <dgm:pt modelId="{A19482CF-8E89-4E5D-A514-E1BFD9D7A62A}">
      <dgm:prSet phldrT="[Texto]" custT="1"/>
      <dgm:spPr/>
      <dgm:t>
        <a:bodyPr/>
        <a:lstStyle/>
        <a:p>
          <a:r>
            <a:rPr lang="es-ES" sz="2400" dirty="0" smtClean="0"/>
            <a:t>75 puntos</a:t>
          </a:r>
          <a:endParaRPr lang="es-ES" sz="2400" dirty="0"/>
        </a:p>
      </dgm:t>
    </dgm:pt>
    <dgm:pt modelId="{C2744B8E-6660-44B6-B261-D6B6C6CACA99}" type="parTrans" cxnId="{C25081FF-71F9-4237-BDB7-9982BC813396}">
      <dgm:prSet/>
      <dgm:spPr/>
      <dgm:t>
        <a:bodyPr/>
        <a:lstStyle/>
        <a:p>
          <a:endParaRPr lang="es-ES"/>
        </a:p>
      </dgm:t>
    </dgm:pt>
    <dgm:pt modelId="{414F04F2-A7A8-49E6-A06D-8CB75EC2FC62}" type="sibTrans" cxnId="{C25081FF-71F9-4237-BDB7-9982BC813396}">
      <dgm:prSet/>
      <dgm:spPr/>
      <dgm:t>
        <a:bodyPr/>
        <a:lstStyle/>
        <a:p>
          <a:endParaRPr lang="es-ES"/>
        </a:p>
      </dgm:t>
    </dgm:pt>
    <dgm:pt modelId="{E19B4935-41D9-4133-BCE3-56FAA945C7CA}" type="pres">
      <dgm:prSet presAssocID="{87ACF767-3654-4951-9E95-E95C59B404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19C12AE-95E2-4ED5-9480-7976AF369481}" type="pres">
      <dgm:prSet presAssocID="{C351DEEF-89D6-418A-AD13-20D4A6BE99CC}" presName="boxAndChildren" presStyleCnt="0"/>
      <dgm:spPr/>
    </dgm:pt>
    <dgm:pt modelId="{6CB0A22C-8D4D-464A-B713-F8F2376C6E43}" type="pres">
      <dgm:prSet presAssocID="{C351DEEF-89D6-418A-AD13-20D4A6BE99CC}" presName="parentTextBox" presStyleLbl="node1" presStyleIdx="0" presStyleCnt="3"/>
      <dgm:spPr/>
      <dgm:t>
        <a:bodyPr/>
        <a:lstStyle/>
        <a:p>
          <a:endParaRPr lang="es-ES"/>
        </a:p>
      </dgm:t>
    </dgm:pt>
    <dgm:pt modelId="{EDBC5D42-4ABE-4550-AADC-0044FF25CF42}" type="pres">
      <dgm:prSet presAssocID="{C351DEEF-89D6-418A-AD13-20D4A6BE99CC}" presName="entireBox" presStyleLbl="node1" presStyleIdx="0" presStyleCnt="3"/>
      <dgm:spPr/>
      <dgm:t>
        <a:bodyPr/>
        <a:lstStyle/>
        <a:p>
          <a:endParaRPr lang="es-ES"/>
        </a:p>
      </dgm:t>
    </dgm:pt>
    <dgm:pt modelId="{87B01F88-03D8-4367-918A-F4773E6807FB}" type="pres">
      <dgm:prSet presAssocID="{C351DEEF-89D6-418A-AD13-20D4A6BE99CC}" presName="descendantBox" presStyleCnt="0"/>
      <dgm:spPr/>
    </dgm:pt>
    <dgm:pt modelId="{06A47068-C6D0-4835-AB2D-3717298A1EE4}" type="pres">
      <dgm:prSet presAssocID="{6F0A3F7E-9650-439F-91C4-870716FEA1D9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754D15-4C31-423C-B831-652BF403C6B7}" type="pres">
      <dgm:prSet presAssocID="{A19482CF-8E89-4E5D-A514-E1BFD9D7A62A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C0C40-1398-4BA1-BCF0-5C06DFD46F6A}" type="pres">
      <dgm:prSet presAssocID="{41189ED8-F940-4118-AAC9-82255108C866}" presName="sp" presStyleCnt="0"/>
      <dgm:spPr/>
    </dgm:pt>
    <dgm:pt modelId="{55304CE2-F346-48A2-944E-ACB0619D07F3}" type="pres">
      <dgm:prSet presAssocID="{FA20527A-2E84-4A47-A7BF-41E7018F9D9A}" presName="arrowAndChildren" presStyleCnt="0"/>
      <dgm:spPr/>
    </dgm:pt>
    <dgm:pt modelId="{9B53A629-9721-4E33-A111-910F39B37F96}" type="pres">
      <dgm:prSet presAssocID="{FA20527A-2E84-4A47-A7BF-41E7018F9D9A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74E88711-346F-40A5-9922-6C2F5B47DEE7}" type="pres">
      <dgm:prSet presAssocID="{FA20527A-2E84-4A47-A7BF-41E7018F9D9A}" presName="arrow" presStyleLbl="node1" presStyleIdx="1" presStyleCnt="3"/>
      <dgm:spPr/>
      <dgm:t>
        <a:bodyPr/>
        <a:lstStyle/>
        <a:p>
          <a:endParaRPr lang="es-ES"/>
        </a:p>
      </dgm:t>
    </dgm:pt>
    <dgm:pt modelId="{00BB04A9-6AD1-4F10-8FEB-545328EDC091}" type="pres">
      <dgm:prSet presAssocID="{FA20527A-2E84-4A47-A7BF-41E7018F9D9A}" presName="descendantArrow" presStyleCnt="0"/>
      <dgm:spPr/>
    </dgm:pt>
    <dgm:pt modelId="{A9555791-E472-4E42-9165-EEB390A0DF98}" type="pres">
      <dgm:prSet presAssocID="{56B6ACB0-3092-4FE3-8FFE-44AA03DF9251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E3825-8CD1-41CB-A454-C8CAE790E028}" type="pres">
      <dgm:prSet presAssocID="{2D3204EF-E4B1-4870-90B4-44D1E2FBA438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D5AD9-4B79-4FA6-86B8-ADE65AAC9BD7}" type="pres">
      <dgm:prSet presAssocID="{57734C72-A52C-43A2-950D-8D8DAC1FB4CE}" presName="sp" presStyleCnt="0"/>
      <dgm:spPr/>
    </dgm:pt>
    <dgm:pt modelId="{A4BBB81E-FB40-4E8C-BB46-F82DA8745D40}" type="pres">
      <dgm:prSet presAssocID="{E67A78E2-A142-44C4-A6EB-2DDE0C887012}" presName="arrowAndChildren" presStyleCnt="0"/>
      <dgm:spPr/>
    </dgm:pt>
    <dgm:pt modelId="{34B28135-5000-44FF-BE97-4BFDE98DB169}" type="pres">
      <dgm:prSet presAssocID="{E67A78E2-A142-44C4-A6EB-2DDE0C887012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31FDAF98-D6F0-41B7-9254-7FF9CC987C3E}" type="pres">
      <dgm:prSet presAssocID="{E67A78E2-A142-44C4-A6EB-2DDE0C887012}" presName="arrow" presStyleLbl="node1" presStyleIdx="2" presStyleCnt="3"/>
      <dgm:spPr/>
      <dgm:t>
        <a:bodyPr/>
        <a:lstStyle/>
        <a:p>
          <a:endParaRPr lang="es-ES"/>
        </a:p>
      </dgm:t>
    </dgm:pt>
    <dgm:pt modelId="{E82AC2DC-1E04-488D-8829-2891CFA58BC2}" type="pres">
      <dgm:prSet presAssocID="{E67A78E2-A142-44C4-A6EB-2DDE0C887012}" presName="descendantArrow" presStyleCnt="0"/>
      <dgm:spPr/>
    </dgm:pt>
    <dgm:pt modelId="{34F3F752-4E72-45B7-A54B-B51A24BDDFFF}" type="pres">
      <dgm:prSet presAssocID="{84C8E57B-DFA5-462D-9290-67E53CE5507B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982CC0-70D3-4722-9FA6-D99771CA2FC4}" type="presOf" srcId="{FA20527A-2E84-4A47-A7BF-41E7018F9D9A}" destId="{9B53A629-9721-4E33-A111-910F39B37F96}" srcOrd="0" destOrd="0" presId="urn:microsoft.com/office/officeart/2005/8/layout/process4"/>
    <dgm:cxn modelId="{60F867A4-3B4C-4065-82C3-0CA6A2C4A0F2}" srcId="{87ACF767-3654-4951-9E95-E95C59B4045F}" destId="{C351DEEF-89D6-418A-AD13-20D4A6BE99CC}" srcOrd="2" destOrd="0" parTransId="{F76C7104-6096-44D2-8725-292A32D83249}" sibTransId="{E69D9FB2-61C5-4392-9467-6FC430654157}"/>
    <dgm:cxn modelId="{17883B1B-736D-44E2-A4E2-29202D04030C}" srcId="{87ACF767-3654-4951-9E95-E95C59B4045F}" destId="{E67A78E2-A142-44C4-A6EB-2DDE0C887012}" srcOrd="0" destOrd="0" parTransId="{B8212E38-3D6F-46B3-B9F6-C0C92180C76E}" sibTransId="{57734C72-A52C-43A2-950D-8D8DAC1FB4CE}"/>
    <dgm:cxn modelId="{C25081FF-71F9-4237-BDB7-9982BC813396}" srcId="{C351DEEF-89D6-418A-AD13-20D4A6BE99CC}" destId="{A19482CF-8E89-4E5D-A514-E1BFD9D7A62A}" srcOrd="1" destOrd="0" parTransId="{C2744B8E-6660-44B6-B261-D6B6C6CACA99}" sibTransId="{414F04F2-A7A8-49E6-A06D-8CB75EC2FC62}"/>
    <dgm:cxn modelId="{22B64B8A-E016-4316-9B82-C7C5A3B9A735}" srcId="{87ACF767-3654-4951-9E95-E95C59B4045F}" destId="{FA20527A-2E84-4A47-A7BF-41E7018F9D9A}" srcOrd="1" destOrd="0" parTransId="{2463AD86-9D38-4E12-8E00-AF1F85054A43}" sibTransId="{41189ED8-F940-4118-AAC9-82255108C866}"/>
    <dgm:cxn modelId="{432F84F0-E4B4-46E3-9E65-79C4AAD7B6BA}" type="presOf" srcId="{C351DEEF-89D6-418A-AD13-20D4A6BE99CC}" destId="{6CB0A22C-8D4D-464A-B713-F8F2376C6E43}" srcOrd="0" destOrd="0" presId="urn:microsoft.com/office/officeart/2005/8/layout/process4"/>
    <dgm:cxn modelId="{228AC85F-7C0D-48F8-8616-AAEB49DF19F6}" type="presOf" srcId="{6F0A3F7E-9650-439F-91C4-870716FEA1D9}" destId="{06A47068-C6D0-4835-AB2D-3717298A1EE4}" srcOrd="0" destOrd="0" presId="urn:microsoft.com/office/officeart/2005/8/layout/process4"/>
    <dgm:cxn modelId="{EF95117A-4704-485B-837E-6A1D35084749}" type="presOf" srcId="{FA20527A-2E84-4A47-A7BF-41E7018F9D9A}" destId="{74E88711-346F-40A5-9922-6C2F5B47DEE7}" srcOrd="1" destOrd="0" presId="urn:microsoft.com/office/officeart/2005/8/layout/process4"/>
    <dgm:cxn modelId="{35C63942-C5F5-4764-8EE4-ACE721363ED8}" type="presOf" srcId="{C351DEEF-89D6-418A-AD13-20D4A6BE99CC}" destId="{EDBC5D42-4ABE-4550-AADC-0044FF25CF42}" srcOrd="1" destOrd="0" presId="urn:microsoft.com/office/officeart/2005/8/layout/process4"/>
    <dgm:cxn modelId="{713B8D9C-0127-4344-8ADB-653738FB573D}" srcId="{C351DEEF-89D6-418A-AD13-20D4A6BE99CC}" destId="{6F0A3F7E-9650-439F-91C4-870716FEA1D9}" srcOrd="0" destOrd="0" parTransId="{243EEEE6-CEE2-41EB-AB11-97A142BBD847}" sibTransId="{F70F99D1-7FFF-4665-BFC8-CFBAFD01E4AF}"/>
    <dgm:cxn modelId="{A700F500-580D-493F-9685-B4B09002651D}" type="presOf" srcId="{E67A78E2-A142-44C4-A6EB-2DDE0C887012}" destId="{31FDAF98-D6F0-41B7-9254-7FF9CC987C3E}" srcOrd="1" destOrd="0" presId="urn:microsoft.com/office/officeart/2005/8/layout/process4"/>
    <dgm:cxn modelId="{EDCA9E0F-F1AA-4A32-A5EA-9F0547952F82}" type="presOf" srcId="{84C8E57B-DFA5-462D-9290-67E53CE5507B}" destId="{34F3F752-4E72-45B7-A54B-B51A24BDDFFF}" srcOrd="0" destOrd="0" presId="urn:microsoft.com/office/officeart/2005/8/layout/process4"/>
    <dgm:cxn modelId="{941A6CFC-35BF-43E6-B99D-9EFD68C634CB}" type="presOf" srcId="{87ACF767-3654-4951-9E95-E95C59B4045F}" destId="{E19B4935-41D9-4133-BCE3-56FAA945C7CA}" srcOrd="0" destOrd="0" presId="urn:microsoft.com/office/officeart/2005/8/layout/process4"/>
    <dgm:cxn modelId="{CDB0C248-254C-446C-B9D7-0F282256EDEE}" type="presOf" srcId="{E67A78E2-A142-44C4-A6EB-2DDE0C887012}" destId="{34B28135-5000-44FF-BE97-4BFDE98DB169}" srcOrd="0" destOrd="0" presId="urn:microsoft.com/office/officeart/2005/8/layout/process4"/>
    <dgm:cxn modelId="{7EE0DF50-3C62-46AA-AD82-9D62A0C8BEB9}" type="presOf" srcId="{A19482CF-8E89-4E5D-A514-E1BFD9D7A62A}" destId="{F5754D15-4C31-423C-B831-652BF403C6B7}" srcOrd="0" destOrd="0" presId="urn:microsoft.com/office/officeart/2005/8/layout/process4"/>
    <dgm:cxn modelId="{9EA19637-01A3-4429-9A31-C1F99D4C74BB}" srcId="{E67A78E2-A142-44C4-A6EB-2DDE0C887012}" destId="{84C8E57B-DFA5-462D-9290-67E53CE5507B}" srcOrd="0" destOrd="0" parTransId="{70EE7C1C-547F-435F-A916-9D18AC9FF351}" sibTransId="{E4D0A517-AFCF-4EF0-BB07-3BCD6D255791}"/>
    <dgm:cxn modelId="{514DB0D6-D3DB-4F79-A5F6-CA8EBEA5F2E3}" srcId="{FA20527A-2E84-4A47-A7BF-41E7018F9D9A}" destId="{2D3204EF-E4B1-4870-90B4-44D1E2FBA438}" srcOrd="1" destOrd="0" parTransId="{73A2F5AB-5E0D-4201-A9B2-E7162197B1A9}" sibTransId="{AAEF94F2-F736-4C23-A71C-A89EEF472965}"/>
    <dgm:cxn modelId="{36423185-63F1-4843-971C-6EBE257CB0E6}" srcId="{FA20527A-2E84-4A47-A7BF-41E7018F9D9A}" destId="{56B6ACB0-3092-4FE3-8FFE-44AA03DF9251}" srcOrd="0" destOrd="0" parTransId="{9B57EB79-585A-43DE-B33C-EB5BA49F30B6}" sibTransId="{11A351FB-0A51-4E71-A731-366DDCA944D4}"/>
    <dgm:cxn modelId="{DDAF3435-9738-43E2-99D4-DBEB5737B961}" type="presOf" srcId="{2D3204EF-E4B1-4870-90B4-44D1E2FBA438}" destId="{A78E3825-8CD1-41CB-A454-C8CAE790E028}" srcOrd="0" destOrd="0" presId="urn:microsoft.com/office/officeart/2005/8/layout/process4"/>
    <dgm:cxn modelId="{1D4806D5-F6EE-4597-8693-9E84E22DC391}" type="presOf" srcId="{56B6ACB0-3092-4FE3-8FFE-44AA03DF9251}" destId="{A9555791-E472-4E42-9165-EEB390A0DF98}" srcOrd="0" destOrd="0" presId="urn:microsoft.com/office/officeart/2005/8/layout/process4"/>
    <dgm:cxn modelId="{DC35D873-56DE-4987-8E46-CA45933DBA95}" type="presParOf" srcId="{E19B4935-41D9-4133-BCE3-56FAA945C7CA}" destId="{519C12AE-95E2-4ED5-9480-7976AF369481}" srcOrd="0" destOrd="0" presId="urn:microsoft.com/office/officeart/2005/8/layout/process4"/>
    <dgm:cxn modelId="{12C482A1-E6AE-4BA8-8EA5-40E9A9B9204E}" type="presParOf" srcId="{519C12AE-95E2-4ED5-9480-7976AF369481}" destId="{6CB0A22C-8D4D-464A-B713-F8F2376C6E43}" srcOrd="0" destOrd="0" presId="urn:microsoft.com/office/officeart/2005/8/layout/process4"/>
    <dgm:cxn modelId="{92743681-B55A-45BE-9CB4-91B38C7B4D92}" type="presParOf" srcId="{519C12AE-95E2-4ED5-9480-7976AF369481}" destId="{EDBC5D42-4ABE-4550-AADC-0044FF25CF42}" srcOrd="1" destOrd="0" presId="urn:microsoft.com/office/officeart/2005/8/layout/process4"/>
    <dgm:cxn modelId="{C54F1EED-6574-4E7C-935C-160AD25E5F18}" type="presParOf" srcId="{519C12AE-95E2-4ED5-9480-7976AF369481}" destId="{87B01F88-03D8-4367-918A-F4773E6807FB}" srcOrd="2" destOrd="0" presId="urn:microsoft.com/office/officeart/2005/8/layout/process4"/>
    <dgm:cxn modelId="{BD62E80F-EC13-4218-9E20-3D06152B95FB}" type="presParOf" srcId="{87B01F88-03D8-4367-918A-F4773E6807FB}" destId="{06A47068-C6D0-4835-AB2D-3717298A1EE4}" srcOrd="0" destOrd="0" presId="urn:microsoft.com/office/officeart/2005/8/layout/process4"/>
    <dgm:cxn modelId="{33354A2F-C427-4508-A8D4-EE3C1ABD4497}" type="presParOf" srcId="{87B01F88-03D8-4367-918A-F4773E6807FB}" destId="{F5754D15-4C31-423C-B831-652BF403C6B7}" srcOrd="1" destOrd="0" presId="urn:microsoft.com/office/officeart/2005/8/layout/process4"/>
    <dgm:cxn modelId="{DCD60D3C-C166-4AD5-B41F-E911426224A4}" type="presParOf" srcId="{E19B4935-41D9-4133-BCE3-56FAA945C7CA}" destId="{414C0C40-1398-4BA1-BCF0-5C06DFD46F6A}" srcOrd="1" destOrd="0" presId="urn:microsoft.com/office/officeart/2005/8/layout/process4"/>
    <dgm:cxn modelId="{89EAEA37-A5B4-4D09-AE4D-A516AB5C7289}" type="presParOf" srcId="{E19B4935-41D9-4133-BCE3-56FAA945C7CA}" destId="{55304CE2-F346-48A2-944E-ACB0619D07F3}" srcOrd="2" destOrd="0" presId="urn:microsoft.com/office/officeart/2005/8/layout/process4"/>
    <dgm:cxn modelId="{73D61554-C3BD-4731-8903-DB641FFCAAF8}" type="presParOf" srcId="{55304CE2-F346-48A2-944E-ACB0619D07F3}" destId="{9B53A629-9721-4E33-A111-910F39B37F96}" srcOrd="0" destOrd="0" presId="urn:microsoft.com/office/officeart/2005/8/layout/process4"/>
    <dgm:cxn modelId="{33E74C1A-4DEE-4683-8108-D4E05D7A9888}" type="presParOf" srcId="{55304CE2-F346-48A2-944E-ACB0619D07F3}" destId="{74E88711-346F-40A5-9922-6C2F5B47DEE7}" srcOrd="1" destOrd="0" presId="urn:microsoft.com/office/officeart/2005/8/layout/process4"/>
    <dgm:cxn modelId="{290911EC-2F69-4B34-91CC-61A0E50491FC}" type="presParOf" srcId="{55304CE2-F346-48A2-944E-ACB0619D07F3}" destId="{00BB04A9-6AD1-4F10-8FEB-545328EDC091}" srcOrd="2" destOrd="0" presId="urn:microsoft.com/office/officeart/2005/8/layout/process4"/>
    <dgm:cxn modelId="{C7A862A1-742D-4880-AA7B-000CF49D16F6}" type="presParOf" srcId="{00BB04A9-6AD1-4F10-8FEB-545328EDC091}" destId="{A9555791-E472-4E42-9165-EEB390A0DF98}" srcOrd="0" destOrd="0" presId="urn:microsoft.com/office/officeart/2005/8/layout/process4"/>
    <dgm:cxn modelId="{2A90862A-D93A-41EA-B536-E157D3067530}" type="presParOf" srcId="{00BB04A9-6AD1-4F10-8FEB-545328EDC091}" destId="{A78E3825-8CD1-41CB-A454-C8CAE790E028}" srcOrd="1" destOrd="0" presId="urn:microsoft.com/office/officeart/2005/8/layout/process4"/>
    <dgm:cxn modelId="{C6950EEB-10BC-4B17-BFC3-E9776E9F836A}" type="presParOf" srcId="{E19B4935-41D9-4133-BCE3-56FAA945C7CA}" destId="{F44D5AD9-4B79-4FA6-86B8-ADE65AAC9BD7}" srcOrd="3" destOrd="0" presId="urn:microsoft.com/office/officeart/2005/8/layout/process4"/>
    <dgm:cxn modelId="{DB46E50D-83A2-4C09-9DCA-52CEBB4B0A4B}" type="presParOf" srcId="{E19B4935-41D9-4133-BCE3-56FAA945C7CA}" destId="{A4BBB81E-FB40-4E8C-BB46-F82DA8745D40}" srcOrd="4" destOrd="0" presId="urn:microsoft.com/office/officeart/2005/8/layout/process4"/>
    <dgm:cxn modelId="{E1EFED9A-ABF2-4F23-A983-8260634F444F}" type="presParOf" srcId="{A4BBB81E-FB40-4E8C-BB46-F82DA8745D40}" destId="{34B28135-5000-44FF-BE97-4BFDE98DB169}" srcOrd="0" destOrd="0" presId="urn:microsoft.com/office/officeart/2005/8/layout/process4"/>
    <dgm:cxn modelId="{22429B37-3DAB-4427-9F35-88648C9EBC89}" type="presParOf" srcId="{A4BBB81E-FB40-4E8C-BB46-F82DA8745D40}" destId="{31FDAF98-D6F0-41B7-9254-7FF9CC987C3E}" srcOrd="1" destOrd="0" presId="urn:microsoft.com/office/officeart/2005/8/layout/process4"/>
    <dgm:cxn modelId="{473AAA91-E48A-4C1F-BE6C-053BDE1DBA7E}" type="presParOf" srcId="{A4BBB81E-FB40-4E8C-BB46-F82DA8745D40}" destId="{E82AC2DC-1E04-488D-8829-2891CFA58BC2}" srcOrd="2" destOrd="0" presId="urn:microsoft.com/office/officeart/2005/8/layout/process4"/>
    <dgm:cxn modelId="{21C899F2-E156-491A-A4D1-16A41A08EB38}" type="presParOf" srcId="{E82AC2DC-1E04-488D-8829-2891CFA58BC2}" destId="{34F3F752-4E72-45B7-A54B-B51A24BDDF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ACF767-3654-4951-9E95-E95C59B4045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7A78E2-A142-44C4-A6EB-2DDE0C887012}">
      <dgm:prSet phldrT="[Texto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es-ES" dirty="0" smtClean="0"/>
            <a:t>B</a:t>
          </a:r>
          <a:r>
            <a:rPr lang="es-MX" dirty="0" smtClean="0"/>
            <a:t>ajo o regular cumplimiento </a:t>
          </a:r>
          <a:endParaRPr lang="es-ES" dirty="0"/>
        </a:p>
      </dgm:t>
    </dgm:pt>
    <dgm:pt modelId="{B8212E38-3D6F-46B3-B9F6-C0C92180C76E}" type="parTrans" cxnId="{17883B1B-736D-44E2-A4E2-29202D04030C}">
      <dgm:prSet/>
      <dgm:spPr/>
      <dgm:t>
        <a:bodyPr/>
        <a:lstStyle/>
        <a:p>
          <a:endParaRPr lang="es-ES"/>
        </a:p>
      </dgm:t>
    </dgm:pt>
    <dgm:pt modelId="{57734C72-A52C-43A2-950D-8D8DAC1FB4CE}" type="sibTrans" cxnId="{17883B1B-736D-44E2-A4E2-29202D04030C}">
      <dgm:prSet/>
      <dgm:spPr/>
      <dgm:t>
        <a:bodyPr/>
        <a:lstStyle/>
        <a:p>
          <a:endParaRPr lang="es-ES"/>
        </a:p>
      </dgm:t>
    </dgm:pt>
    <dgm:pt modelId="{84C8E57B-DFA5-462D-9290-67E53CE5507B}">
      <dgm:prSet phldrT="[Texto]" custT="1"/>
      <dgm:spPr/>
      <dgm:t>
        <a:bodyPr/>
        <a:lstStyle/>
        <a:p>
          <a:r>
            <a:rPr lang="es-ES" sz="2400" dirty="0" smtClean="0"/>
            <a:t>5 puntos</a:t>
          </a:r>
          <a:endParaRPr lang="es-ES" sz="2400" dirty="0"/>
        </a:p>
      </dgm:t>
    </dgm:pt>
    <dgm:pt modelId="{70EE7C1C-547F-435F-A916-9D18AC9FF351}" type="parTrans" cxnId="{9EA19637-01A3-4429-9A31-C1F99D4C74BB}">
      <dgm:prSet/>
      <dgm:spPr/>
      <dgm:t>
        <a:bodyPr/>
        <a:lstStyle/>
        <a:p>
          <a:endParaRPr lang="es-ES"/>
        </a:p>
      </dgm:t>
    </dgm:pt>
    <dgm:pt modelId="{E4D0A517-AFCF-4EF0-BB07-3BCD6D255791}" type="sibTrans" cxnId="{9EA19637-01A3-4429-9A31-C1F99D4C74BB}">
      <dgm:prSet/>
      <dgm:spPr/>
      <dgm:t>
        <a:bodyPr/>
        <a:lstStyle/>
        <a:p>
          <a:endParaRPr lang="es-ES"/>
        </a:p>
      </dgm:t>
    </dgm:pt>
    <dgm:pt modelId="{7CF0F87F-5060-4473-8554-24CC63566C97}">
      <dgm:prSet phldrT="[Texto]" custT="1"/>
      <dgm:spPr/>
      <dgm:t>
        <a:bodyPr/>
        <a:lstStyle/>
        <a:p>
          <a:r>
            <a:rPr lang="es-ES" sz="2400" dirty="0" smtClean="0"/>
            <a:t>40 puntos</a:t>
          </a:r>
          <a:endParaRPr lang="es-ES" sz="2400" dirty="0"/>
        </a:p>
      </dgm:t>
    </dgm:pt>
    <dgm:pt modelId="{5B3A4050-9D27-427E-A017-FC2F8149E696}" type="parTrans" cxnId="{80E73DCF-30AE-4997-A04F-A446ABBC56D2}">
      <dgm:prSet/>
      <dgm:spPr/>
      <dgm:t>
        <a:bodyPr/>
        <a:lstStyle/>
        <a:p>
          <a:endParaRPr lang="es-ES"/>
        </a:p>
      </dgm:t>
    </dgm:pt>
    <dgm:pt modelId="{B1BACE92-D349-43BC-A60D-7262B4BC64CA}" type="sibTrans" cxnId="{80E73DCF-30AE-4997-A04F-A446ABBC56D2}">
      <dgm:prSet/>
      <dgm:spPr/>
      <dgm:t>
        <a:bodyPr/>
        <a:lstStyle/>
        <a:p>
          <a:endParaRPr lang="es-ES"/>
        </a:p>
      </dgm:t>
    </dgm:pt>
    <dgm:pt modelId="{FA20527A-2E84-4A47-A7BF-41E7018F9D9A}">
      <dgm:prSet phldrT="[Texto]"/>
      <dgm:spPr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</dgm:spPr>
      <dgm:t>
        <a:bodyPr/>
        <a:lstStyle/>
        <a:p>
          <a:r>
            <a:rPr lang="es-ES" dirty="0" smtClean="0"/>
            <a:t>Nulo cumplimiento</a:t>
          </a:r>
          <a:endParaRPr lang="es-ES" dirty="0"/>
        </a:p>
      </dgm:t>
    </dgm:pt>
    <dgm:pt modelId="{2463AD86-9D38-4E12-8E00-AF1F85054A43}" type="parTrans" cxnId="{22B64B8A-E016-4316-9B82-C7C5A3B9A735}">
      <dgm:prSet/>
      <dgm:spPr/>
      <dgm:t>
        <a:bodyPr/>
        <a:lstStyle/>
        <a:p>
          <a:endParaRPr lang="es-ES"/>
        </a:p>
      </dgm:t>
    </dgm:pt>
    <dgm:pt modelId="{41189ED8-F940-4118-AAC9-82255108C866}" type="sibTrans" cxnId="{22B64B8A-E016-4316-9B82-C7C5A3B9A735}">
      <dgm:prSet/>
      <dgm:spPr/>
      <dgm:t>
        <a:bodyPr/>
        <a:lstStyle/>
        <a:p>
          <a:endParaRPr lang="es-ES"/>
        </a:p>
      </dgm:t>
    </dgm:pt>
    <dgm:pt modelId="{56B6ACB0-3092-4FE3-8FFE-44AA03DF9251}">
      <dgm:prSet phldrT="[Texto]" custT="1"/>
      <dgm:spPr/>
      <dgm:t>
        <a:bodyPr/>
        <a:lstStyle/>
        <a:p>
          <a:r>
            <a:rPr lang="es-ES" sz="2400" dirty="0" smtClean="0"/>
            <a:t>0 puntos</a:t>
          </a:r>
          <a:endParaRPr lang="es-ES" sz="2400" dirty="0"/>
        </a:p>
      </dgm:t>
    </dgm:pt>
    <dgm:pt modelId="{9B57EB79-585A-43DE-B33C-EB5BA49F30B6}" type="parTrans" cxnId="{36423185-63F1-4843-971C-6EBE257CB0E6}">
      <dgm:prSet/>
      <dgm:spPr/>
      <dgm:t>
        <a:bodyPr/>
        <a:lstStyle/>
        <a:p>
          <a:endParaRPr lang="es-ES"/>
        </a:p>
      </dgm:t>
    </dgm:pt>
    <dgm:pt modelId="{11A351FB-0A51-4E71-A731-366DDCA944D4}" type="sibTrans" cxnId="{36423185-63F1-4843-971C-6EBE257CB0E6}">
      <dgm:prSet/>
      <dgm:spPr/>
      <dgm:t>
        <a:bodyPr/>
        <a:lstStyle/>
        <a:p>
          <a:endParaRPr lang="es-ES"/>
        </a:p>
      </dgm:t>
    </dgm:pt>
    <dgm:pt modelId="{2D3204EF-E4B1-4870-90B4-44D1E2FBA438}">
      <dgm:prSet phldrT="[Texto]" custT="1"/>
      <dgm:spPr/>
      <dgm:t>
        <a:bodyPr/>
        <a:lstStyle/>
        <a:p>
          <a:r>
            <a:rPr lang="es-ES" sz="2400" dirty="0" smtClean="0"/>
            <a:t>5 puntos</a:t>
          </a:r>
          <a:endParaRPr lang="es-ES" sz="2400" dirty="0"/>
        </a:p>
      </dgm:t>
    </dgm:pt>
    <dgm:pt modelId="{73A2F5AB-5E0D-4201-A9B2-E7162197B1A9}" type="parTrans" cxnId="{514DB0D6-D3DB-4F79-A5F6-CA8EBEA5F2E3}">
      <dgm:prSet/>
      <dgm:spPr/>
      <dgm:t>
        <a:bodyPr/>
        <a:lstStyle/>
        <a:p>
          <a:endParaRPr lang="es-ES"/>
        </a:p>
      </dgm:t>
    </dgm:pt>
    <dgm:pt modelId="{AAEF94F2-F736-4C23-A71C-A89EEF472965}" type="sibTrans" cxnId="{514DB0D6-D3DB-4F79-A5F6-CA8EBEA5F2E3}">
      <dgm:prSet/>
      <dgm:spPr/>
      <dgm:t>
        <a:bodyPr/>
        <a:lstStyle/>
        <a:p>
          <a:endParaRPr lang="es-ES"/>
        </a:p>
      </dgm:t>
    </dgm:pt>
    <dgm:pt modelId="{E19B4935-41D9-4133-BCE3-56FAA945C7CA}" type="pres">
      <dgm:prSet presAssocID="{87ACF767-3654-4951-9E95-E95C59B404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CC651E-8DE5-4D1E-92D5-4A88605C306E}" type="pres">
      <dgm:prSet presAssocID="{FA20527A-2E84-4A47-A7BF-41E7018F9D9A}" presName="boxAndChildren" presStyleCnt="0"/>
      <dgm:spPr/>
    </dgm:pt>
    <dgm:pt modelId="{CF8C0F35-3830-4BF4-8A61-14AC1072057F}" type="pres">
      <dgm:prSet presAssocID="{FA20527A-2E84-4A47-A7BF-41E7018F9D9A}" presName="parentTextBox" presStyleLbl="node1" presStyleIdx="0" presStyleCnt="2"/>
      <dgm:spPr/>
      <dgm:t>
        <a:bodyPr/>
        <a:lstStyle/>
        <a:p>
          <a:endParaRPr lang="es-ES"/>
        </a:p>
      </dgm:t>
    </dgm:pt>
    <dgm:pt modelId="{64FC5B1B-A2A0-4514-B3FF-511400F5F118}" type="pres">
      <dgm:prSet presAssocID="{FA20527A-2E84-4A47-A7BF-41E7018F9D9A}" presName="entireBox" presStyleLbl="node1" presStyleIdx="0" presStyleCnt="2"/>
      <dgm:spPr/>
      <dgm:t>
        <a:bodyPr/>
        <a:lstStyle/>
        <a:p>
          <a:endParaRPr lang="es-ES"/>
        </a:p>
      </dgm:t>
    </dgm:pt>
    <dgm:pt modelId="{B075A589-DDEF-435A-B6D7-8169E35765FF}" type="pres">
      <dgm:prSet presAssocID="{FA20527A-2E84-4A47-A7BF-41E7018F9D9A}" presName="descendantBox" presStyleCnt="0"/>
      <dgm:spPr/>
    </dgm:pt>
    <dgm:pt modelId="{D3872A1C-EDCE-42E5-9A20-A987FC73DAAA}" type="pres">
      <dgm:prSet presAssocID="{56B6ACB0-3092-4FE3-8FFE-44AA03DF925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234F15-7699-4BD5-A0B6-A727298F3537}" type="pres">
      <dgm:prSet presAssocID="{2D3204EF-E4B1-4870-90B4-44D1E2FBA438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4D5AD9-4B79-4FA6-86B8-ADE65AAC9BD7}" type="pres">
      <dgm:prSet presAssocID="{57734C72-A52C-43A2-950D-8D8DAC1FB4CE}" presName="sp" presStyleCnt="0"/>
      <dgm:spPr/>
    </dgm:pt>
    <dgm:pt modelId="{A4BBB81E-FB40-4E8C-BB46-F82DA8745D40}" type="pres">
      <dgm:prSet presAssocID="{E67A78E2-A142-44C4-A6EB-2DDE0C887012}" presName="arrowAndChildren" presStyleCnt="0"/>
      <dgm:spPr/>
    </dgm:pt>
    <dgm:pt modelId="{34B28135-5000-44FF-BE97-4BFDE98DB169}" type="pres">
      <dgm:prSet presAssocID="{E67A78E2-A142-44C4-A6EB-2DDE0C887012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31FDAF98-D6F0-41B7-9254-7FF9CC987C3E}" type="pres">
      <dgm:prSet presAssocID="{E67A78E2-A142-44C4-A6EB-2DDE0C887012}" presName="arrow" presStyleLbl="node1" presStyleIdx="1" presStyleCnt="2"/>
      <dgm:spPr/>
      <dgm:t>
        <a:bodyPr/>
        <a:lstStyle/>
        <a:p>
          <a:endParaRPr lang="es-ES"/>
        </a:p>
      </dgm:t>
    </dgm:pt>
    <dgm:pt modelId="{E82AC2DC-1E04-488D-8829-2891CFA58BC2}" type="pres">
      <dgm:prSet presAssocID="{E67A78E2-A142-44C4-A6EB-2DDE0C887012}" presName="descendantArrow" presStyleCnt="0"/>
      <dgm:spPr/>
    </dgm:pt>
    <dgm:pt modelId="{34F3F752-4E72-45B7-A54B-B51A24BDDFFF}" type="pres">
      <dgm:prSet presAssocID="{84C8E57B-DFA5-462D-9290-67E53CE5507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369E2-4193-4025-B3C0-98A85010D232}" type="pres">
      <dgm:prSet presAssocID="{7CF0F87F-5060-4473-8554-24CC63566C97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488979-E453-4F19-B141-C695572907EE}" type="presOf" srcId="{FA20527A-2E84-4A47-A7BF-41E7018F9D9A}" destId="{64FC5B1B-A2A0-4514-B3FF-511400F5F118}" srcOrd="1" destOrd="0" presId="urn:microsoft.com/office/officeart/2005/8/layout/process4"/>
    <dgm:cxn modelId="{30A6C525-591B-45D9-BD61-16DC41559241}" type="presOf" srcId="{2D3204EF-E4B1-4870-90B4-44D1E2FBA438}" destId="{1A234F15-7699-4BD5-A0B6-A727298F3537}" srcOrd="0" destOrd="0" presId="urn:microsoft.com/office/officeart/2005/8/layout/process4"/>
    <dgm:cxn modelId="{BFD66E80-B045-432D-9101-EE9DDE7BE987}" type="presOf" srcId="{56B6ACB0-3092-4FE3-8FFE-44AA03DF9251}" destId="{D3872A1C-EDCE-42E5-9A20-A987FC73DAAA}" srcOrd="0" destOrd="0" presId="urn:microsoft.com/office/officeart/2005/8/layout/process4"/>
    <dgm:cxn modelId="{B382ACEA-FDA2-4699-9D03-8AF54706BE08}" type="presOf" srcId="{FA20527A-2E84-4A47-A7BF-41E7018F9D9A}" destId="{CF8C0F35-3830-4BF4-8A61-14AC1072057F}" srcOrd="0" destOrd="0" presId="urn:microsoft.com/office/officeart/2005/8/layout/process4"/>
    <dgm:cxn modelId="{17883B1B-736D-44E2-A4E2-29202D04030C}" srcId="{87ACF767-3654-4951-9E95-E95C59B4045F}" destId="{E67A78E2-A142-44C4-A6EB-2DDE0C887012}" srcOrd="0" destOrd="0" parTransId="{B8212E38-3D6F-46B3-B9F6-C0C92180C76E}" sibTransId="{57734C72-A52C-43A2-950D-8D8DAC1FB4CE}"/>
    <dgm:cxn modelId="{22B64B8A-E016-4316-9B82-C7C5A3B9A735}" srcId="{87ACF767-3654-4951-9E95-E95C59B4045F}" destId="{FA20527A-2E84-4A47-A7BF-41E7018F9D9A}" srcOrd="1" destOrd="0" parTransId="{2463AD86-9D38-4E12-8E00-AF1F85054A43}" sibTransId="{41189ED8-F940-4118-AAC9-82255108C866}"/>
    <dgm:cxn modelId="{A700F500-580D-493F-9685-B4B09002651D}" type="presOf" srcId="{E67A78E2-A142-44C4-A6EB-2DDE0C887012}" destId="{31FDAF98-D6F0-41B7-9254-7FF9CC987C3E}" srcOrd="1" destOrd="0" presId="urn:microsoft.com/office/officeart/2005/8/layout/process4"/>
    <dgm:cxn modelId="{80E73DCF-30AE-4997-A04F-A446ABBC56D2}" srcId="{E67A78E2-A142-44C4-A6EB-2DDE0C887012}" destId="{7CF0F87F-5060-4473-8554-24CC63566C97}" srcOrd="1" destOrd="0" parTransId="{5B3A4050-9D27-427E-A017-FC2F8149E696}" sibTransId="{B1BACE92-D349-43BC-A60D-7262B4BC64CA}"/>
    <dgm:cxn modelId="{EDCA9E0F-F1AA-4A32-A5EA-9F0547952F82}" type="presOf" srcId="{84C8E57B-DFA5-462D-9290-67E53CE5507B}" destId="{34F3F752-4E72-45B7-A54B-B51A24BDDFFF}" srcOrd="0" destOrd="0" presId="urn:microsoft.com/office/officeart/2005/8/layout/process4"/>
    <dgm:cxn modelId="{941A6CFC-35BF-43E6-B99D-9EFD68C634CB}" type="presOf" srcId="{87ACF767-3654-4951-9E95-E95C59B4045F}" destId="{E19B4935-41D9-4133-BCE3-56FAA945C7CA}" srcOrd="0" destOrd="0" presId="urn:microsoft.com/office/officeart/2005/8/layout/process4"/>
    <dgm:cxn modelId="{CDB0C248-254C-446C-B9D7-0F282256EDEE}" type="presOf" srcId="{E67A78E2-A142-44C4-A6EB-2DDE0C887012}" destId="{34B28135-5000-44FF-BE97-4BFDE98DB169}" srcOrd="0" destOrd="0" presId="urn:microsoft.com/office/officeart/2005/8/layout/process4"/>
    <dgm:cxn modelId="{9EA19637-01A3-4429-9A31-C1F99D4C74BB}" srcId="{E67A78E2-A142-44C4-A6EB-2DDE0C887012}" destId="{84C8E57B-DFA5-462D-9290-67E53CE5507B}" srcOrd="0" destOrd="0" parTransId="{70EE7C1C-547F-435F-A916-9D18AC9FF351}" sibTransId="{E4D0A517-AFCF-4EF0-BB07-3BCD6D255791}"/>
    <dgm:cxn modelId="{514DB0D6-D3DB-4F79-A5F6-CA8EBEA5F2E3}" srcId="{FA20527A-2E84-4A47-A7BF-41E7018F9D9A}" destId="{2D3204EF-E4B1-4870-90B4-44D1E2FBA438}" srcOrd="1" destOrd="0" parTransId="{73A2F5AB-5E0D-4201-A9B2-E7162197B1A9}" sibTransId="{AAEF94F2-F736-4C23-A71C-A89EEF472965}"/>
    <dgm:cxn modelId="{36423185-63F1-4843-971C-6EBE257CB0E6}" srcId="{FA20527A-2E84-4A47-A7BF-41E7018F9D9A}" destId="{56B6ACB0-3092-4FE3-8FFE-44AA03DF9251}" srcOrd="0" destOrd="0" parTransId="{9B57EB79-585A-43DE-B33C-EB5BA49F30B6}" sibTransId="{11A351FB-0A51-4E71-A731-366DDCA944D4}"/>
    <dgm:cxn modelId="{55530C44-1000-4212-9162-C1BAB260A88C}" type="presOf" srcId="{7CF0F87F-5060-4473-8554-24CC63566C97}" destId="{D8F369E2-4193-4025-B3C0-98A85010D232}" srcOrd="0" destOrd="0" presId="urn:microsoft.com/office/officeart/2005/8/layout/process4"/>
    <dgm:cxn modelId="{C193D23F-1ABB-415D-BFF0-B6A4C203D78A}" type="presParOf" srcId="{E19B4935-41D9-4133-BCE3-56FAA945C7CA}" destId="{6FCC651E-8DE5-4D1E-92D5-4A88605C306E}" srcOrd="0" destOrd="0" presId="urn:microsoft.com/office/officeart/2005/8/layout/process4"/>
    <dgm:cxn modelId="{1CF8B5A1-7BBA-4240-8FD5-4FF4186F4D60}" type="presParOf" srcId="{6FCC651E-8DE5-4D1E-92D5-4A88605C306E}" destId="{CF8C0F35-3830-4BF4-8A61-14AC1072057F}" srcOrd="0" destOrd="0" presId="urn:microsoft.com/office/officeart/2005/8/layout/process4"/>
    <dgm:cxn modelId="{10773DAF-7A85-4428-92FC-950764F9535B}" type="presParOf" srcId="{6FCC651E-8DE5-4D1E-92D5-4A88605C306E}" destId="{64FC5B1B-A2A0-4514-B3FF-511400F5F118}" srcOrd="1" destOrd="0" presId="urn:microsoft.com/office/officeart/2005/8/layout/process4"/>
    <dgm:cxn modelId="{EC805AEC-45FA-4B43-8E58-22CA588AD95D}" type="presParOf" srcId="{6FCC651E-8DE5-4D1E-92D5-4A88605C306E}" destId="{B075A589-DDEF-435A-B6D7-8169E35765FF}" srcOrd="2" destOrd="0" presId="urn:microsoft.com/office/officeart/2005/8/layout/process4"/>
    <dgm:cxn modelId="{6E4251EB-70BD-4F4B-9E17-5A5D71F493BE}" type="presParOf" srcId="{B075A589-DDEF-435A-B6D7-8169E35765FF}" destId="{D3872A1C-EDCE-42E5-9A20-A987FC73DAAA}" srcOrd="0" destOrd="0" presId="urn:microsoft.com/office/officeart/2005/8/layout/process4"/>
    <dgm:cxn modelId="{5FFC2DE9-B50B-41CF-822E-E28B2233D940}" type="presParOf" srcId="{B075A589-DDEF-435A-B6D7-8169E35765FF}" destId="{1A234F15-7699-4BD5-A0B6-A727298F3537}" srcOrd="1" destOrd="0" presId="urn:microsoft.com/office/officeart/2005/8/layout/process4"/>
    <dgm:cxn modelId="{C6950EEB-10BC-4B17-BFC3-E9776E9F836A}" type="presParOf" srcId="{E19B4935-41D9-4133-BCE3-56FAA945C7CA}" destId="{F44D5AD9-4B79-4FA6-86B8-ADE65AAC9BD7}" srcOrd="1" destOrd="0" presId="urn:microsoft.com/office/officeart/2005/8/layout/process4"/>
    <dgm:cxn modelId="{DB46E50D-83A2-4C09-9DCA-52CEBB4B0A4B}" type="presParOf" srcId="{E19B4935-41D9-4133-BCE3-56FAA945C7CA}" destId="{A4BBB81E-FB40-4E8C-BB46-F82DA8745D40}" srcOrd="2" destOrd="0" presId="urn:microsoft.com/office/officeart/2005/8/layout/process4"/>
    <dgm:cxn modelId="{E1EFED9A-ABF2-4F23-A983-8260634F444F}" type="presParOf" srcId="{A4BBB81E-FB40-4E8C-BB46-F82DA8745D40}" destId="{34B28135-5000-44FF-BE97-4BFDE98DB169}" srcOrd="0" destOrd="0" presId="urn:microsoft.com/office/officeart/2005/8/layout/process4"/>
    <dgm:cxn modelId="{22429B37-3DAB-4427-9F35-88648C9EBC89}" type="presParOf" srcId="{A4BBB81E-FB40-4E8C-BB46-F82DA8745D40}" destId="{31FDAF98-D6F0-41B7-9254-7FF9CC987C3E}" srcOrd="1" destOrd="0" presId="urn:microsoft.com/office/officeart/2005/8/layout/process4"/>
    <dgm:cxn modelId="{473AAA91-E48A-4C1F-BE6C-053BDE1DBA7E}" type="presParOf" srcId="{A4BBB81E-FB40-4E8C-BB46-F82DA8745D40}" destId="{E82AC2DC-1E04-488D-8829-2891CFA58BC2}" srcOrd="2" destOrd="0" presId="urn:microsoft.com/office/officeart/2005/8/layout/process4"/>
    <dgm:cxn modelId="{21C899F2-E156-491A-A4D1-16A41A08EB38}" type="presParOf" srcId="{E82AC2DC-1E04-488D-8829-2891CFA58BC2}" destId="{34F3F752-4E72-45B7-A54B-B51A24BDDFFF}" srcOrd="0" destOrd="0" presId="urn:microsoft.com/office/officeart/2005/8/layout/process4"/>
    <dgm:cxn modelId="{74AB2B19-7DF9-4D50-A105-291446A15613}" type="presParOf" srcId="{E82AC2DC-1E04-488D-8829-2891CFA58BC2}" destId="{D8F369E2-4193-4025-B3C0-98A85010D23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29F28-F172-4B6F-B41C-BBBC64A5BE2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0BEAA3-995A-4238-A46A-9919B5F8BFDD}">
      <dgm:prSet phldrT="[Texto]"/>
      <dgm:spPr/>
      <dgm:t>
        <a:bodyPr/>
        <a:lstStyle/>
        <a:p>
          <a:r>
            <a:rPr lang="es-AR" b="1" dirty="0" smtClean="0"/>
            <a:t>Derecho al acceso de la información publica – Ley Nº 27275</a:t>
          </a:r>
          <a:endParaRPr lang="es-AR" dirty="0" smtClean="0"/>
        </a:p>
        <a:p>
          <a:r>
            <a:rPr lang="es-AR" b="1" dirty="0" smtClean="0"/>
            <a:t>Responsabilidad Fiscal Municipal (Ley 13295)</a:t>
          </a:r>
          <a:endParaRPr lang="es-ES" dirty="0"/>
        </a:p>
      </dgm:t>
    </dgm:pt>
    <dgm:pt modelId="{1B3DEF3F-DBF6-4D5F-A859-F36758F016A1}" type="parTrans" cxnId="{550517E6-FA77-4175-822B-C8063AFDD312}">
      <dgm:prSet/>
      <dgm:spPr/>
      <dgm:t>
        <a:bodyPr/>
        <a:lstStyle/>
        <a:p>
          <a:endParaRPr lang="es-ES"/>
        </a:p>
      </dgm:t>
    </dgm:pt>
    <dgm:pt modelId="{B8B99DC4-A837-481E-B21C-3132C488C7BF}" type="sibTrans" cxnId="{550517E6-FA77-4175-822B-C8063AFDD312}">
      <dgm:prSet/>
      <dgm:spPr/>
      <dgm:t>
        <a:bodyPr/>
        <a:lstStyle/>
        <a:p>
          <a:endParaRPr lang="es-ES"/>
        </a:p>
      </dgm:t>
    </dgm:pt>
    <dgm:pt modelId="{566082E0-9302-4A79-A697-7B902884604E}">
      <dgm:prSet phldrT="[Texto]"/>
      <dgm:spPr/>
      <dgm:t>
        <a:bodyPr/>
        <a:lstStyle/>
        <a:p>
          <a:r>
            <a:rPr lang="es-MX" b="1" i="1" dirty="0" smtClean="0"/>
            <a:t>Transparencia y máxima divulgación</a:t>
          </a:r>
          <a:r>
            <a:rPr lang="es-MX" i="1" dirty="0" smtClean="0"/>
            <a:t>: </a:t>
          </a:r>
          <a:endParaRPr lang="es-ES" dirty="0"/>
        </a:p>
      </dgm:t>
    </dgm:pt>
    <dgm:pt modelId="{EC0FEDB4-0517-40DF-AFC4-EF47F7BA742B}" type="parTrans" cxnId="{8E43E398-CF1F-410B-876F-83AAAF96210E}">
      <dgm:prSet/>
      <dgm:spPr/>
      <dgm:t>
        <a:bodyPr/>
        <a:lstStyle/>
        <a:p>
          <a:endParaRPr lang="es-ES"/>
        </a:p>
      </dgm:t>
    </dgm:pt>
    <dgm:pt modelId="{F2064A7C-C7E3-4E98-A483-0740C8ED5F2B}" type="sibTrans" cxnId="{8E43E398-CF1F-410B-876F-83AAAF96210E}">
      <dgm:prSet/>
      <dgm:spPr/>
      <dgm:t>
        <a:bodyPr/>
        <a:lstStyle/>
        <a:p>
          <a:endParaRPr lang="es-ES"/>
        </a:p>
      </dgm:t>
    </dgm:pt>
    <dgm:pt modelId="{2E2CC84C-0B9C-4540-A325-AEC850ED4922}">
      <dgm:prSet phldrT="[Texto]"/>
      <dgm:spPr/>
      <dgm:t>
        <a:bodyPr/>
        <a:lstStyle/>
        <a:p>
          <a:r>
            <a:rPr lang="es-ES" b="1" i="1" dirty="0" smtClean="0"/>
            <a:t>Gratuidad</a:t>
          </a:r>
          <a:endParaRPr lang="es-ES" b="1" i="1" dirty="0"/>
        </a:p>
      </dgm:t>
    </dgm:pt>
    <dgm:pt modelId="{2A40CB9A-6AD1-4B9C-9371-0F7D106CA9B7}" type="parTrans" cxnId="{8F9563EC-9695-45A9-87A0-C55AC1E92427}">
      <dgm:prSet/>
      <dgm:spPr/>
      <dgm:t>
        <a:bodyPr/>
        <a:lstStyle/>
        <a:p>
          <a:endParaRPr lang="es-ES"/>
        </a:p>
      </dgm:t>
    </dgm:pt>
    <dgm:pt modelId="{7C5783BF-C908-4DB6-9381-C2AA6D2617F9}" type="sibTrans" cxnId="{8F9563EC-9695-45A9-87A0-C55AC1E92427}">
      <dgm:prSet/>
      <dgm:spPr/>
      <dgm:t>
        <a:bodyPr/>
        <a:lstStyle/>
        <a:p>
          <a:endParaRPr lang="es-ES"/>
        </a:p>
      </dgm:t>
    </dgm:pt>
    <dgm:pt modelId="{97AA9CDE-D666-434F-A07A-25F5931ED128}">
      <dgm:prSet phldrT="[Texto]"/>
      <dgm:spPr/>
      <dgm:t>
        <a:bodyPr/>
        <a:lstStyle/>
        <a:p>
          <a:r>
            <a:rPr lang="es-MX" b="1" i="1" dirty="0" smtClean="0"/>
            <a:t>Informalismo</a:t>
          </a:r>
          <a:endParaRPr lang="es-ES" dirty="0"/>
        </a:p>
      </dgm:t>
    </dgm:pt>
    <dgm:pt modelId="{3899C13A-77E1-4359-9DFB-A9089568E537}" type="parTrans" cxnId="{4C071560-29D2-4E18-ADD5-44940EE534D6}">
      <dgm:prSet/>
      <dgm:spPr/>
      <dgm:t>
        <a:bodyPr/>
        <a:lstStyle/>
        <a:p>
          <a:endParaRPr lang="es-ES"/>
        </a:p>
      </dgm:t>
    </dgm:pt>
    <dgm:pt modelId="{136828A2-8A1C-4C89-B6B8-468B6286C538}" type="sibTrans" cxnId="{4C071560-29D2-4E18-ADD5-44940EE534D6}">
      <dgm:prSet/>
      <dgm:spPr/>
      <dgm:t>
        <a:bodyPr/>
        <a:lstStyle/>
        <a:p>
          <a:endParaRPr lang="es-ES"/>
        </a:p>
      </dgm:t>
    </dgm:pt>
    <dgm:pt modelId="{D53974C7-7F4B-480E-A114-F5D9A51A29B4}">
      <dgm:prSet phldrT="[Texto]"/>
      <dgm:spPr/>
      <dgm:t>
        <a:bodyPr/>
        <a:lstStyle/>
        <a:p>
          <a:r>
            <a:rPr lang="es-MX" b="1" i="1" dirty="0" smtClean="0"/>
            <a:t>Máximo acceso</a:t>
          </a:r>
          <a:endParaRPr lang="es-ES" dirty="0"/>
        </a:p>
      </dgm:t>
    </dgm:pt>
    <dgm:pt modelId="{F44CD861-C9E6-4AA5-BAB4-D2C0F9E0606C}" type="parTrans" cxnId="{25DF18E9-30A2-4C0A-87C1-ED44864752CF}">
      <dgm:prSet/>
      <dgm:spPr/>
      <dgm:t>
        <a:bodyPr/>
        <a:lstStyle/>
        <a:p>
          <a:endParaRPr lang="es-ES"/>
        </a:p>
      </dgm:t>
    </dgm:pt>
    <dgm:pt modelId="{256618D7-DEFC-4C12-9D9C-65CA80C4BAC0}" type="sibTrans" cxnId="{25DF18E9-30A2-4C0A-87C1-ED44864752CF}">
      <dgm:prSet/>
      <dgm:spPr/>
      <dgm:t>
        <a:bodyPr/>
        <a:lstStyle/>
        <a:p>
          <a:endParaRPr lang="es-ES"/>
        </a:p>
      </dgm:t>
    </dgm:pt>
    <dgm:pt modelId="{130C1A44-E8CA-4B6F-949A-B639203EE678}" type="pres">
      <dgm:prSet presAssocID="{55329F28-F172-4B6F-B41C-BBBC64A5BE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50B0B3A-CE19-44E9-9B9C-761EEE58B57A}" type="pres">
      <dgm:prSet presAssocID="{EC0BEAA3-995A-4238-A46A-9919B5F8BFDD}" presName="root" presStyleCnt="0"/>
      <dgm:spPr/>
    </dgm:pt>
    <dgm:pt modelId="{B815D2E6-0A78-4555-BCAC-48CCF4176C1C}" type="pres">
      <dgm:prSet presAssocID="{EC0BEAA3-995A-4238-A46A-9919B5F8BFDD}" presName="rootComposite" presStyleCnt="0"/>
      <dgm:spPr/>
    </dgm:pt>
    <dgm:pt modelId="{1E227E45-0C77-48D9-ACEB-74048A8F1F04}" type="pres">
      <dgm:prSet presAssocID="{EC0BEAA3-995A-4238-A46A-9919B5F8BFDD}" presName="rootText" presStyleLbl="node1" presStyleIdx="0" presStyleCnt="1" custScaleX="450110"/>
      <dgm:spPr/>
      <dgm:t>
        <a:bodyPr/>
        <a:lstStyle/>
        <a:p>
          <a:endParaRPr lang="es-ES"/>
        </a:p>
      </dgm:t>
    </dgm:pt>
    <dgm:pt modelId="{90E60D22-ADFE-449F-999B-1A7096502E31}" type="pres">
      <dgm:prSet presAssocID="{EC0BEAA3-995A-4238-A46A-9919B5F8BFDD}" presName="rootConnector" presStyleLbl="node1" presStyleIdx="0" presStyleCnt="1"/>
      <dgm:spPr/>
      <dgm:t>
        <a:bodyPr/>
        <a:lstStyle/>
        <a:p>
          <a:endParaRPr lang="es-ES"/>
        </a:p>
      </dgm:t>
    </dgm:pt>
    <dgm:pt modelId="{1403F76D-254A-4A31-85FD-23173CF43922}" type="pres">
      <dgm:prSet presAssocID="{EC0BEAA3-995A-4238-A46A-9919B5F8BFDD}" presName="childShape" presStyleCnt="0"/>
      <dgm:spPr/>
    </dgm:pt>
    <dgm:pt modelId="{B2B491A5-007A-4BD1-9A13-3A48B62D2CE3}" type="pres">
      <dgm:prSet presAssocID="{EC0FEDB4-0517-40DF-AFC4-EF47F7BA742B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B705469-F9D2-4108-A3C5-88BF4B11A9A4}" type="pres">
      <dgm:prSet presAssocID="{566082E0-9302-4A79-A697-7B902884604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AD9D3-3092-4969-83E3-FDB47266E221}" type="pres">
      <dgm:prSet presAssocID="{3899C13A-77E1-4359-9DFB-A9089568E537}" presName="Name13" presStyleLbl="parChTrans1D2" presStyleIdx="1" presStyleCnt="4"/>
      <dgm:spPr/>
      <dgm:t>
        <a:bodyPr/>
        <a:lstStyle/>
        <a:p>
          <a:endParaRPr lang="es-ES"/>
        </a:p>
      </dgm:t>
    </dgm:pt>
    <dgm:pt modelId="{6B52436C-8126-4A24-9860-651F259EFECC}" type="pres">
      <dgm:prSet presAssocID="{97AA9CDE-D666-434F-A07A-25F5931ED12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2C8EF-D1B5-4743-96E1-705DB149DFA0}" type="pres">
      <dgm:prSet presAssocID="{F44CD861-C9E6-4AA5-BAB4-D2C0F9E0606C}" presName="Name13" presStyleLbl="parChTrans1D2" presStyleIdx="2" presStyleCnt="4"/>
      <dgm:spPr/>
      <dgm:t>
        <a:bodyPr/>
        <a:lstStyle/>
        <a:p>
          <a:endParaRPr lang="es-ES"/>
        </a:p>
      </dgm:t>
    </dgm:pt>
    <dgm:pt modelId="{75022344-1705-4688-8DE5-5129CFCA1BA7}" type="pres">
      <dgm:prSet presAssocID="{D53974C7-7F4B-480E-A114-F5D9A51A29B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2FB35-3F67-4832-AE26-09AB3C8472DA}" type="pres">
      <dgm:prSet presAssocID="{2A40CB9A-6AD1-4B9C-9371-0F7D106CA9B7}" presName="Name13" presStyleLbl="parChTrans1D2" presStyleIdx="3" presStyleCnt="4"/>
      <dgm:spPr/>
      <dgm:t>
        <a:bodyPr/>
        <a:lstStyle/>
        <a:p>
          <a:endParaRPr lang="es-ES"/>
        </a:p>
      </dgm:t>
    </dgm:pt>
    <dgm:pt modelId="{8334BC0B-1FEA-4BEE-8AFC-4AE8C8B7A730}" type="pres">
      <dgm:prSet presAssocID="{2E2CC84C-0B9C-4540-A325-AEC850ED492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44A7A7-CA19-415F-8E0D-7B86D08CE320}" type="presOf" srcId="{F44CD861-C9E6-4AA5-BAB4-D2C0F9E0606C}" destId="{EAE2C8EF-D1B5-4743-96E1-705DB149DFA0}" srcOrd="0" destOrd="0" presId="urn:microsoft.com/office/officeart/2005/8/layout/hierarchy3"/>
    <dgm:cxn modelId="{DA3D046C-4990-4C1E-9C78-54B286754F80}" type="presOf" srcId="{566082E0-9302-4A79-A697-7B902884604E}" destId="{EB705469-F9D2-4108-A3C5-88BF4B11A9A4}" srcOrd="0" destOrd="0" presId="urn:microsoft.com/office/officeart/2005/8/layout/hierarchy3"/>
    <dgm:cxn modelId="{25DF18E9-30A2-4C0A-87C1-ED44864752CF}" srcId="{EC0BEAA3-995A-4238-A46A-9919B5F8BFDD}" destId="{D53974C7-7F4B-480E-A114-F5D9A51A29B4}" srcOrd="2" destOrd="0" parTransId="{F44CD861-C9E6-4AA5-BAB4-D2C0F9E0606C}" sibTransId="{256618D7-DEFC-4C12-9D9C-65CA80C4BAC0}"/>
    <dgm:cxn modelId="{BF7AF86D-F18A-477E-92CF-2BDDC1BBF8E7}" type="presOf" srcId="{EC0FEDB4-0517-40DF-AFC4-EF47F7BA742B}" destId="{B2B491A5-007A-4BD1-9A13-3A48B62D2CE3}" srcOrd="0" destOrd="0" presId="urn:microsoft.com/office/officeart/2005/8/layout/hierarchy3"/>
    <dgm:cxn modelId="{AAED0A03-A255-4702-A834-B97EC57272C1}" type="presOf" srcId="{D53974C7-7F4B-480E-A114-F5D9A51A29B4}" destId="{75022344-1705-4688-8DE5-5129CFCA1BA7}" srcOrd="0" destOrd="0" presId="urn:microsoft.com/office/officeart/2005/8/layout/hierarchy3"/>
    <dgm:cxn modelId="{43FE0B8D-C022-4C7B-9482-AE8756273FB7}" type="presOf" srcId="{3899C13A-77E1-4359-9DFB-A9089568E537}" destId="{045AD9D3-3092-4969-83E3-FDB47266E221}" srcOrd="0" destOrd="0" presId="urn:microsoft.com/office/officeart/2005/8/layout/hierarchy3"/>
    <dgm:cxn modelId="{8F9563EC-9695-45A9-87A0-C55AC1E92427}" srcId="{EC0BEAA3-995A-4238-A46A-9919B5F8BFDD}" destId="{2E2CC84C-0B9C-4540-A325-AEC850ED4922}" srcOrd="3" destOrd="0" parTransId="{2A40CB9A-6AD1-4B9C-9371-0F7D106CA9B7}" sibTransId="{7C5783BF-C908-4DB6-9381-C2AA6D2617F9}"/>
    <dgm:cxn modelId="{33144D81-DB5A-4495-BD1D-8F4829933444}" type="presOf" srcId="{55329F28-F172-4B6F-B41C-BBBC64A5BE21}" destId="{130C1A44-E8CA-4B6F-949A-B639203EE678}" srcOrd="0" destOrd="0" presId="urn:microsoft.com/office/officeart/2005/8/layout/hierarchy3"/>
    <dgm:cxn modelId="{0792B7C3-3951-4A01-ADEC-80839EE1E08E}" type="presOf" srcId="{2E2CC84C-0B9C-4540-A325-AEC850ED4922}" destId="{8334BC0B-1FEA-4BEE-8AFC-4AE8C8B7A730}" srcOrd="0" destOrd="0" presId="urn:microsoft.com/office/officeart/2005/8/layout/hierarchy3"/>
    <dgm:cxn modelId="{140268AC-2185-456F-BB02-136EF9BAF28B}" type="presOf" srcId="{97AA9CDE-D666-434F-A07A-25F5931ED128}" destId="{6B52436C-8126-4A24-9860-651F259EFECC}" srcOrd="0" destOrd="0" presId="urn:microsoft.com/office/officeart/2005/8/layout/hierarchy3"/>
    <dgm:cxn modelId="{8E43E398-CF1F-410B-876F-83AAAF96210E}" srcId="{EC0BEAA3-995A-4238-A46A-9919B5F8BFDD}" destId="{566082E0-9302-4A79-A697-7B902884604E}" srcOrd="0" destOrd="0" parTransId="{EC0FEDB4-0517-40DF-AFC4-EF47F7BA742B}" sibTransId="{F2064A7C-C7E3-4E98-A483-0740C8ED5F2B}"/>
    <dgm:cxn modelId="{4C071560-29D2-4E18-ADD5-44940EE534D6}" srcId="{EC0BEAA3-995A-4238-A46A-9919B5F8BFDD}" destId="{97AA9CDE-D666-434F-A07A-25F5931ED128}" srcOrd="1" destOrd="0" parTransId="{3899C13A-77E1-4359-9DFB-A9089568E537}" sibTransId="{136828A2-8A1C-4C89-B6B8-468B6286C538}"/>
    <dgm:cxn modelId="{945EBC27-66A8-47F2-9FD5-1D554C262C77}" type="presOf" srcId="{2A40CB9A-6AD1-4B9C-9371-0F7D106CA9B7}" destId="{7D32FB35-3F67-4832-AE26-09AB3C8472DA}" srcOrd="0" destOrd="0" presId="urn:microsoft.com/office/officeart/2005/8/layout/hierarchy3"/>
    <dgm:cxn modelId="{3E0E5EDD-7EDA-471A-ABC6-7DE70BDCC569}" type="presOf" srcId="{EC0BEAA3-995A-4238-A46A-9919B5F8BFDD}" destId="{1E227E45-0C77-48D9-ACEB-74048A8F1F04}" srcOrd="0" destOrd="0" presId="urn:microsoft.com/office/officeart/2005/8/layout/hierarchy3"/>
    <dgm:cxn modelId="{3C7AAD05-6E67-4317-84B7-74CA6722CB5D}" type="presOf" srcId="{EC0BEAA3-995A-4238-A46A-9919B5F8BFDD}" destId="{90E60D22-ADFE-449F-999B-1A7096502E31}" srcOrd="1" destOrd="0" presId="urn:microsoft.com/office/officeart/2005/8/layout/hierarchy3"/>
    <dgm:cxn modelId="{550517E6-FA77-4175-822B-C8063AFDD312}" srcId="{55329F28-F172-4B6F-B41C-BBBC64A5BE21}" destId="{EC0BEAA3-995A-4238-A46A-9919B5F8BFDD}" srcOrd="0" destOrd="0" parTransId="{1B3DEF3F-DBF6-4D5F-A859-F36758F016A1}" sibTransId="{B8B99DC4-A837-481E-B21C-3132C488C7BF}"/>
    <dgm:cxn modelId="{04540EFF-22A7-404F-8B11-B318CE3D1323}" type="presParOf" srcId="{130C1A44-E8CA-4B6F-949A-B639203EE678}" destId="{650B0B3A-CE19-44E9-9B9C-761EEE58B57A}" srcOrd="0" destOrd="0" presId="urn:microsoft.com/office/officeart/2005/8/layout/hierarchy3"/>
    <dgm:cxn modelId="{7E811366-721F-448F-B420-82FDE847CEAA}" type="presParOf" srcId="{650B0B3A-CE19-44E9-9B9C-761EEE58B57A}" destId="{B815D2E6-0A78-4555-BCAC-48CCF4176C1C}" srcOrd="0" destOrd="0" presId="urn:microsoft.com/office/officeart/2005/8/layout/hierarchy3"/>
    <dgm:cxn modelId="{16E5F92F-BFAD-42C4-96E2-ED276413A68A}" type="presParOf" srcId="{B815D2E6-0A78-4555-BCAC-48CCF4176C1C}" destId="{1E227E45-0C77-48D9-ACEB-74048A8F1F04}" srcOrd="0" destOrd="0" presId="urn:microsoft.com/office/officeart/2005/8/layout/hierarchy3"/>
    <dgm:cxn modelId="{28BC0022-80AA-4DCC-8665-3C21ED668229}" type="presParOf" srcId="{B815D2E6-0A78-4555-BCAC-48CCF4176C1C}" destId="{90E60D22-ADFE-449F-999B-1A7096502E31}" srcOrd="1" destOrd="0" presId="urn:microsoft.com/office/officeart/2005/8/layout/hierarchy3"/>
    <dgm:cxn modelId="{33F03302-1CA1-4B89-979D-DB0FAB1752EB}" type="presParOf" srcId="{650B0B3A-CE19-44E9-9B9C-761EEE58B57A}" destId="{1403F76D-254A-4A31-85FD-23173CF43922}" srcOrd="1" destOrd="0" presId="urn:microsoft.com/office/officeart/2005/8/layout/hierarchy3"/>
    <dgm:cxn modelId="{63F001F5-25D1-4D06-82C8-C06F4DE7E6D9}" type="presParOf" srcId="{1403F76D-254A-4A31-85FD-23173CF43922}" destId="{B2B491A5-007A-4BD1-9A13-3A48B62D2CE3}" srcOrd="0" destOrd="0" presId="urn:microsoft.com/office/officeart/2005/8/layout/hierarchy3"/>
    <dgm:cxn modelId="{14B22014-1FD9-499A-A754-CA018CF789A7}" type="presParOf" srcId="{1403F76D-254A-4A31-85FD-23173CF43922}" destId="{EB705469-F9D2-4108-A3C5-88BF4B11A9A4}" srcOrd="1" destOrd="0" presId="urn:microsoft.com/office/officeart/2005/8/layout/hierarchy3"/>
    <dgm:cxn modelId="{F84A0F37-94C4-48B0-A776-9E370A957E01}" type="presParOf" srcId="{1403F76D-254A-4A31-85FD-23173CF43922}" destId="{045AD9D3-3092-4969-83E3-FDB47266E221}" srcOrd="2" destOrd="0" presId="urn:microsoft.com/office/officeart/2005/8/layout/hierarchy3"/>
    <dgm:cxn modelId="{356CB902-0EC3-4CBF-B69D-6F84108EBE0E}" type="presParOf" srcId="{1403F76D-254A-4A31-85FD-23173CF43922}" destId="{6B52436C-8126-4A24-9860-651F259EFECC}" srcOrd="3" destOrd="0" presId="urn:microsoft.com/office/officeart/2005/8/layout/hierarchy3"/>
    <dgm:cxn modelId="{33AAAC21-CE9D-448F-9AFC-896E804080F7}" type="presParOf" srcId="{1403F76D-254A-4A31-85FD-23173CF43922}" destId="{EAE2C8EF-D1B5-4743-96E1-705DB149DFA0}" srcOrd="4" destOrd="0" presId="urn:microsoft.com/office/officeart/2005/8/layout/hierarchy3"/>
    <dgm:cxn modelId="{CB30694C-DD47-45AD-AA16-8B4C3A988E11}" type="presParOf" srcId="{1403F76D-254A-4A31-85FD-23173CF43922}" destId="{75022344-1705-4688-8DE5-5129CFCA1BA7}" srcOrd="5" destOrd="0" presId="urn:microsoft.com/office/officeart/2005/8/layout/hierarchy3"/>
    <dgm:cxn modelId="{70CA1BA5-8911-4A9A-AF12-A91F56010634}" type="presParOf" srcId="{1403F76D-254A-4A31-85FD-23173CF43922}" destId="{7D32FB35-3F67-4832-AE26-09AB3C8472DA}" srcOrd="6" destOrd="0" presId="urn:microsoft.com/office/officeart/2005/8/layout/hierarchy3"/>
    <dgm:cxn modelId="{2C000427-C5CA-4BA6-BCBD-DA859FE81EDE}" type="presParOf" srcId="{1403F76D-254A-4A31-85FD-23173CF43922}" destId="{8334BC0B-1FEA-4BEE-8AFC-4AE8C8B7A73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29F28-F172-4B6F-B41C-BBBC64A5BE2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0BEAA3-995A-4238-A46A-9919B5F8BFDD}">
      <dgm:prSet phldrT="[Texto]"/>
      <dgm:spPr/>
      <dgm:t>
        <a:bodyPr/>
        <a:lstStyle/>
        <a:p>
          <a:r>
            <a:rPr lang="es-AR" b="1" dirty="0" smtClean="0"/>
            <a:t>Derecho al acceso de la información publica – Ley Nº 27275</a:t>
          </a:r>
          <a:endParaRPr lang="es-AR" dirty="0" smtClean="0"/>
        </a:p>
        <a:p>
          <a:r>
            <a:rPr lang="es-AR" b="1" dirty="0" smtClean="0"/>
            <a:t>Responsabilidad Fiscal Municipal (Ley 13295)</a:t>
          </a:r>
          <a:endParaRPr lang="es-ES" dirty="0"/>
        </a:p>
      </dgm:t>
    </dgm:pt>
    <dgm:pt modelId="{1B3DEF3F-DBF6-4D5F-A859-F36758F016A1}" type="parTrans" cxnId="{550517E6-FA77-4175-822B-C8063AFDD312}">
      <dgm:prSet/>
      <dgm:spPr/>
      <dgm:t>
        <a:bodyPr/>
        <a:lstStyle/>
        <a:p>
          <a:endParaRPr lang="es-ES"/>
        </a:p>
      </dgm:t>
    </dgm:pt>
    <dgm:pt modelId="{B8B99DC4-A837-481E-B21C-3132C488C7BF}" type="sibTrans" cxnId="{550517E6-FA77-4175-822B-C8063AFDD312}">
      <dgm:prSet/>
      <dgm:spPr/>
      <dgm:t>
        <a:bodyPr/>
        <a:lstStyle/>
        <a:p>
          <a:endParaRPr lang="es-ES"/>
        </a:p>
      </dgm:t>
    </dgm:pt>
    <dgm:pt modelId="{566082E0-9302-4A79-A697-7B902884604E}">
      <dgm:prSet phldrT="[Texto]"/>
      <dgm:spPr/>
      <dgm:t>
        <a:bodyPr/>
        <a:lstStyle/>
        <a:p>
          <a:r>
            <a:rPr lang="es-MX" b="1" i="1" dirty="0" smtClean="0"/>
            <a:t>Apertura</a:t>
          </a:r>
          <a:endParaRPr lang="es-ES" dirty="0"/>
        </a:p>
      </dgm:t>
    </dgm:pt>
    <dgm:pt modelId="{EC0FEDB4-0517-40DF-AFC4-EF47F7BA742B}" type="parTrans" cxnId="{8E43E398-CF1F-410B-876F-83AAAF96210E}">
      <dgm:prSet/>
      <dgm:spPr/>
      <dgm:t>
        <a:bodyPr/>
        <a:lstStyle/>
        <a:p>
          <a:endParaRPr lang="es-ES"/>
        </a:p>
      </dgm:t>
    </dgm:pt>
    <dgm:pt modelId="{F2064A7C-C7E3-4E98-A483-0740C8ED5F2B}" type="sibTrans" cxnId="{8E43E398-CF1F-410B-876F-83AAAF96210E}">
      <dgm:prSet/>
      <dgm:spPr/>
      <dgm:t>
        <a:bodyPr/>
        <a:lstStyle/>
        <a:p>
          <a:endParaRPr lang="es-ES"/>
        </a:p>
      </dgm:t>
    </dgm:pt>
    <dgm:pt modelId="{2E2CC84C-0B9C-4540-A325-AEC850ED4922}">
      <dgm:prSet phldrT="[Texto]"/>
      <dgm:spPr/>
      <dgm:t>
        <a:bodyPr/>
        <a:lstStyle/>
        <a:p>
          <a:r>
            <a:rPr lang="es-ES" b="1" i="1" dirty="0" smtClean="0"/>
            <a:t>Control</a:t>
          </a:r>
          <a:endParaRPr lang="es-ES" b="1" i="1" dirty="0"/>
        </a:p>
      </dgm:t>
    </dgm:pt>
    <dgm:pt modelId="{2A40CB9A-6AD1-4B9C-9371-0F7D106CA9B7}" type="parTrans" cxnId="{8F9563EC-9695-45A9-87A0-C55AC1E92427}">
      <dgm:prSet/>
      <dgm:spPr/>
      <dgm:t>
        <a:bodyPr/>
        <a:lstStyle/>
        <a:p>
          <a:endParaRPr lang="es-ES"/>
        </a:p>
      </dgm:t>
    </dgm:pt>
    <dgm:pt modelId="{7C5783BF-C908-4DB6-9381-C2AA6D2617F9}" type="sibTrans" cxnId="{8F9563EC-9695-45A9-87A0-C55AC1E92427}">
      <dgm:prSet/>
      <dgm:spPr/>
      <dgm:t>
        <a:bodyPr/>
        <a:lstStyle/>
        <a:p>
          <a:endParaRPr lang="es-ES"/>
        </a:p>
      </dgm:t>
    </dgm:pt>
    <dgm:pt modelId="{97AA9CDE-D666-434F-A07A-25F5931ED128}">
      <dgm:prSet phldrT="[Texto]"/>
      <dgm:spPr/>
      <dgm:t>
        <a:bodyPr/>
        <a:lstStyle/>
        <a:p>
          <a:r>
            <a:rPr lang="es-MX" b="1" i="1" dirty="0" smtClean="0"/>
            <a:t>No discriminación</a:t>
          </a:r>
          <a:endParaRPr lang="es-ES" dirty="0"/>
        </a:p>
      </dgm:t>
    </dgm:pt>
    <dgm:pt modelId="{3899C13A-77E1-4359-9DFB-A9089568E537}" type="parTrans" cxnId="{4C071560-29D2-4E18-ADD5-44940EE534D6}">
      <dgm:prSet/>
      <dgm:spPr/>
      <dgm:t>
        <a:bodyPr/>
        <a:lstStyle/>
        <a:p>
          <a:endParaRPr lang="es-ES"/>
        </a:p>
      </dgm:t>
    </dgm:pt>
    <dgm:pt modelId="{136828A2-8A1C-4C89-B6B8-468B6286C538}" type="sibTrans" cxnId="{4C071560-29D2-4E18-ADD5-44940EE534D6}">
      <dgm:prSet/>
      <dgm:spPr/>
      <dgm:t>
        <a:bodyPr/>
        <a:lstStyle/>
        <a:p>
          <a:endParaRPr lang="es-ES"/>
        </a:p>
      </dgm:t>
    </dgm:pt>
    <dgm:pt modelId="{D53974C7-7F4B-480E-A114-F5D9A51A29B4}">
      <dgm:prSet phldrT="[Texto]"/>
      <dgm:spPr/>
      <dgm:t>
        <a:bodyPr/>
        <a:lstStyle/>
        <a:p>
          <a:r>
            <a:rPr lang="es-MX" b="1" i="1" dirty="0" smtClean="0"/>
            <a:t>Máxima premura</a:t>
          </a:r>
          <a:r>
            <a:rPr lang="es-ES" b="1" i="1" dirty="0" smtClean="0"/>
            <a:t> </a:t>
          </a:r>
          <a:endParaRPr lang="es-ES" b="1" i="1" dirty="0"/>
        </a:p>
      </dgm:t>
    </dgm:pt>
    <dgm:pt modelId="{F44CD861-C9E6-4AA5-BAB4-D2C0F9E0606C}" type="parTrans" cxnId="{25DF18E9-30A2-4C0A-87C1-ED44864752CF}">
      <dgm:prSet/>
      <dgm:spPr/>
      <dgm:t>
        <a:bodyPr/>
        <a:lstStyle/>
        <a:p>
          <a:endParaRPr lang="es-ES"/>
        </a:p>
      </dgm:t>
    </dgm:pt>
    <dgm:pt modelId="{256618D7-DEFC-4C12-9D9C-65CA80C4BAC0}" type="sibTrans" cxnId="{25DF18E9-30A2-4C0A-87C1-ED44864752CF}">
      <dgm:prSet/>
      <dgm:spPr/>
      <dgm:t>
        <a:bodyPr/>
        <a:lstStyle/>
        <a:p>
          <a:endParaRPr lang="es-ES"/>
        </a:p>
      </dgm:t>
    </dgm:pt>
    <dgm:pt modelId="{130C1A44-E8CA-4B6F-949A-B639203EE678}" type="pres">
      <dgm:prSet presAssocID="{55329F28-F172-4B6F-B41C-BBBC64A5BE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50B0B3A-CE19-44E9-9B9C-761EEE58B57A}" type="pres">
      <dgm:prSet presAssocID="{EC0BEAA3-995A-4238-A46A-9919B5F8BFDD}" presName="root" presStyleCnt="0"/>
      <dgm:spPr/>
    </dgm:pt>
    <dgm:pt modelId="{B815D2E6-0A78-4555-BCAC-48CCF4176C1C}" type="pres">
      <dgm:prSet presAssocID="{EC0BEAA3-995A-4238-A46A-9919B5F8BFDD}" presName="rootComposite" presStyleCnt="0"/>
      <dgm:spPr/>
    </dgm:pt>
    <dgm:pt modelId="{1E227E45-0C77-48D9-ACEB-74048A8F1F04}" type="pres">
      <dgm:prSet presAssocID="{EC0BEAA3-995A-4238-A46A-9919B5F8BFDD}" presName="rootText" presStyleLbl="node1" presStyleIdx="0" presStyleCnt="1" custScaleX="450110"/>
      <dgm:spPr/>
      <dgm:t>
        <a:bodyPr/>
        <a:lstStyle/>
        <a:p>
          <a:endParaRPr lang="es-ES"/>
        </a:p>
      </dgm:t>
    </dgm:pt>
    <dgm:pt modelId="{90E60D22-ADFE-449F-999B-1A7096502E31}" type="pres">
      <dgm:prSet presAssocID="{EC0BEAA3-995A-4238-A46A-9919B5F8BFDD}" presName="rootConnector" presStyleLbl="node1" presStyleIdx="0" presStyleCnt="1"/>
      <dgm:spPr/>
      <dgm:t>
        <a:bodyPr/>
        <a:lstStyle/>
        <a:p>
          <a:endParaRPr lang="es-ES"/>
        </a:p>
      </dgm:t>
    </dgm:pt>
    <dgm:pt modelId="{1403F76D-254A-4A31-85FD-23173CF43922}" type="pres">
      <dgm:prSet presAssocID="{EC0BEAA3-995A-4238-A46A-9919B5F8BFDD}" presName="childShape" presStyleCnt="0"/>
      <dgm:spPr/>
    </dgm:pt>
    <dgm:pt modelId="{B2B491A5-007A-4BD1-9A13-3A48B62D2CE3}" type="pres">
      <dgm:prSet presAssocID="{EC0FEDB4-0517-40DF-AFC4-EF47F7BA742B}" presName="Name13" presStyleLbl="parChTrans1D2" presStyleIdx="0" presStyleCnt="4"/>
      <dgm:spPr/>
      <dgm:t>
        <a:bodyPr/>
        <a:lstStyle/>
        <a:p>
          <a:endParaRPr lang="es-ES"/>
        </a:p>
      </dgm:t>
    </dgm:pt>
    <dgm:pt modelId="{EB705469-F9D2-4108-A3C5-88BF4B11A9A4}" type="pres">
      <dgm:prSet presAssocID="{566082E0-9302-4A79-A697-7B902884604E}" presName="childText" presStyleLbl="bgAcc1" presStyleIdx="0" presStyleCnt="4" custScaleX="1657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5AD9D3-3092-4969-83E3-FDB47266E221}" type="pres">
      <dgm:prSet presAssocID="{3899C13A-77E1-4359-9DFB-A9089568E537}" presName="Name13" presStyleLbl="parChTrans1D2" presStyleIdx="1" presStyleCnt="4"/>
      <dgm:spPr/>
      <dgm:t>
        <a:bodyPr/>
        <a:lstStyle/>
        <a:p>
          <a:endParaRPr lang="es-ES"/>
        </a:p>
      </dgm:t>
    </dgm:pt>
    <dgm:pt modelId="{6B52436C-8126-4A24-9860-651F259EFECC}" type="pres">
      <dgm:prSet presAssocID="{97AA9CDE-D666-434F-A07A-25F5931ED128}" presName="childText" presStyleLbl="bgAcc1" presStyleIdx="1" presStyleCnt="4" custScaleX="166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2C8EF-D1B5-4743-96E1-705DB149DFA0}" type="pres">
      <dgm:prSet presAssocID="{F44CD861-C9E6-4AA5-BAB4-D2C0F9E0606C}" presName="Name13" presStyleLbl="parChTrans1D2" presStyleIdx="2" presStyleCnt="4"/>
      <dgm:spPr/>
      <dgm:t>
        <a:bodyPr/>
        <a:lstStyle/>
        <a:p>
          <a:endParaRPr lang="es-ES"/>
        </a:p>
      </dgm:t>
    </dgm:pt>
    <dgm:pt modelId="{75022344-1705-4688-8DE5-5129CFCA1BA7}" type="pres">
      <dgm:prSet presAssocID="{D53974C7-7F4B-480E-A114-F5D9A51A29B4}" presName="childText" presStyleLbl="bgAcc1" presStyleIdx="2" presStyleCnt="4" custScaleX="161556" custLinFactNeighborX="905" custLinFactNeighborY="-43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2FB35-3F67-4832-AE26-09AB3C8472DA}" type="pres">
      <dgm:prSet presAssocID="{2A40CB9A-6AD1-4B9C-9371-0F7D106CA9B7}" presName="Name13" presStyleLbl="parChTrans1D2" presStyleIdx="3" presStyleCnt="4"/>
      <dgm:spPr/>
      <dgm:t>
        <a:bodyPr/>
        <a:lstStyle/>
        <a:p>
          <a:endParaRPr lang="es-ES"/>
        </a:p>
      </dgm:t>
    </dgm:pt>
    <dgm:pt modelId="{8334BC0B-1FEA-4BEE-8AFC-4AE8C8B7A730}" type="pres">
      <dgm:prSet presAssocID="{2E2CC84C-0B9C-4540-A325-AEC850ED4922}" presName="childText" presStyleLbl="bgAcc1" presStyleIdx="3" presStyleCnt="4" custScaleX="1603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44A7A7-CA19-415F-8E0D-7B86D08CE320}" type="presOf" srcId="{F44CD861-C9E6-4AA5-BAB4-D2C0F9E0606C}" destId="{EAE2C8EF-D1B5-4743-96E1-705DB149DFA0}" srcOrd="0" destOrd="0" presId="urn:microsoft.com/office/officeart/2005/8/layout/hierarchy3"/>
    <dgm:cxn modelId="{DA3D046C-4990-4C1E-9C78-54B286754F80}" type="presOf" srcId="{566082E0-9302-4A79-A697-7B902884604E}" destId="{EB705469-F9D2-4108-A3C5-88BF4B11A9A4}" srcOrd="0" destOrd="0" presId="urn:microsoft.com/office/officeart/2005/8/layout/hierarchy3"/>
    <dgm:cxn modelId="{25DF18E9-30A2-4C0A-87C1-ED44864752CF}" srcId="{EC0BEAA3-995A-4238-A46A-9919B5F8BFDD}" destId="{D53974C7-7F4B-480E-A114-F5D9A51A29B4}" srcOrd="2" destOrd="0" parTransId="{F44CD861-C9E6-4AA5-BAB4-D2C0F9E0606C}" sibTransId="{256618D7-DEFC-4C12-9D9C-65CA80C4BAC0}"/>
    <dgm:cxn modelId="{BF7AF86D-F18A-477E-92CF-2BDDC1BBF8E7}" type="presOf" srcId="{EC0FEDB4-0517-40DF-AFC4-EF47F7BA742B}" destId="{B2B491A5-007A-4BD1-9A13-3A48B62D2CE3}" srcOrd="0" destOrd="0" presId="urn:microsoft.com/office/officeart/2005/8/layout/hierarchy3"/>
    <dgm:cxn modelId="{AAED0A03-A255-4702-A834-B97EC57272C1}" type="presOf" srcId="{D53974C7-7F4B-480E-A114-F5D9A51A29B4}" destId="{75022344-1705-4688-8DE5-5129CFCA1BA7}" srcOrd="0" destOrd="0" presId="urn:microsoft.com/office/officeart/2005/8/layout/hierarchy3"/>
    <dgm:cxn modelId="{43FE0B8D-C022-4C7B-9482-AE8756273FB7}" type="presOf" srcId="{3899C13A-77E1-4359-9DFB-A9089568E537}" destId="{045AD9D3-3092-4969-83E3-FDB47266E221}" srcOrd="0" destOrd="0" presId="urn:microsoft.com/office/officeart/2005/8/layout/hierarchy3"/>
    <dgm:cxn modelId="{8F9563EC-9695-45A9-87A0-C55AC1E92427}" srcId="{EC0BEAA3-995A-4238-A46A-9919B5F8BFDD}" destId="{2E2CC84C-0B9C-4540-A325-AEC850ED4922}" srcOrd="3" destOrd="0" parTransId="{2A40CB9A-6AD1-4B9C-9371-0F7D106CA9B7}" sibTransId="{7C5783BF-C908-4DB6-9381-C2AA6D2617F9}"/>
    <dgm:cxn modelId="{33144D81-DB5A-4495-BD1D-8F4829933444}" type="presOf" srcId="{55329F28-F172-4B6F-B41C-BBBC64A5BE21}" destId="{130C1A44-E8CA-4B6F-949A-B639203EE678}" srcOrd="0" destOrd="0" presId="urn:microsoft.com/office/officeart/2005/8/layout/hierarchy3"/>
    <dgm:cxn modelId="{0792B7C3-3951-4A01-ADEC-80839EE1E08E}" type="presOf" srcId="{2E2CC84C-0B9C-4540-A325-AEC850ED4922}" destId="{8334BC0B-1FEA-4BEE-8AFC-4AE8C8B7A730}" srcOrd="0" destOrd="0" presId="urn:microsoft.com/office/officeart/2005/8/layout/hierarchy3"/>
    <dgm:cxn modelId="{140268AC-2185-456F-BB02-136EF9BAF28B}" type="presOf" srcId="{97AA9CDE-D666-434F-A07A-25F5931ED128}" destId="{6B52436C-8126-4A24-9860-651F259EFECC}" srcOrd="0" destOrd="0" presId="urn:microsoft.com/office/officeart/2005/8/layout/hierarchy3"/>
    <dgm:cxn modelId="{8E43E398-CF1F-410B-876F-83AAAF96210E}" srcId="{EC0BEAA3-995A-4238-A46A-9919B5F8BFDD}" destId="{566082E0-9302-4A79-A697-7B902884604E}" srcOrd="0" destOrd="0" parTransId="{EC0FEDB4-0517-40DF-AFC4-EF47F7BA742B}" sibTransId="{F2064A7C-C7E3-4E98-A483-0740C8ED5F2B}"/>
    <dgm:cxn modelId="{4C071560-29D2-4E18-ADD5-44940EE534D6}" srcId="{EC0BEAA3-995A-4238-A46A-9919B5F8BFDD}" destId="{97AA9CDE-D666-434F-A07A-25F5931ED128}" srcOrd="1" destOrd="0" parTransId="{3899C13A-77E1-4359-9DFB-A9089568E537}" sibTransId="{136828A2-8A1C-4C89-B6B8-468B6286C538}"/>
    <dgm:cxn modelId="{945EBC27-66A8-47F2-9FD5-1D554C262C77}" type="presOf" srcId="{2A40CB9A-6AD1-4B9C-9371-0F7D106CA9B7}" destId="{7D32FB35-3F67-4832-AE26-09AB3C8472DA}" srcOrd="0" destOrd="0" presId="urn:microsoft.com/office/officeart/2005/8/layout/hierarchy3"/>
    <dgm:cxn modelId="{3E0E5EDD-7EDA-471A-ABC6-7DE70BDCC569}" type="presOf" srcId="{EC0BEAA3-995A-4238-A46A-9919B5F8BFDD}" destId="{1E227E45-0C77-48D9-ACEB-74048A8F1F04}" srcOrd="0" destOrd="0" presId="urn:microsoft.com/office/officeart/2005/8/layout/hierarchy3"/>
    <dgm:cxn modelId="{3C7AAD05-6E67-4317-84B7-74CA6722CB5D}" type="presOf" srcId="{EC0BEAA3-995A-4238-A46A-9919B5F8BFDD}" destId="{90E60D22-ADFE-449F-999B-1A7096502E31}" srcOrd="1" destOrd="0" presId="urn:microsoft.com/office/officeart/2005/8/layout/hierarchy3"/>
    <dgm:cxn modelId="{550517E6-FA77-4175-822B-C8063AFDD312}" srcId="{55329F28-F172-4B6F-B41C-BBBC64A5BE21}" destId="{EC0BEAA3-995A-4238-A46A-9919B5F8BFDD}" srcOrd="0" destOrd="0" parTransId="{1B3DEF3F-DBF6-4D5F-A859-F36758F016A1}" sibTransId="{B8B99DC4-A837-481E-B21C-3132C488C7BF}"/>
    <dgm:cxn modelId="{04540EFF-22A7-404F-8B11-B318CE3D1323}" type="presParOf" srcId="{130C1A44-E8CA-4B6F-949A-B639203EE678}" destId="{650B0B3A-CE19-44E9-9B9C-761EEE58B57A}" srcOrd="0" destOrd="0" presId="urn:microsoft.com/office/officeart/2005/8/layout/hierarchy3"/>
    <dgm:cxn modelId="{7E811366-721F-448F-B420-82FDE847CEAA}" type="presParOf" srcId="{650B0B3A-CE19-44E9-9B9C-761EEE58B57A}" destId="{B815D2E6-0A78-4555-BCAC-48CCF4176C1C}" srcOrd="0" destOrd="0" presId="urn:microsoft.com/office/officeart/2005/8/layout/hierarchy3"/>
    <dgm:cxn modelId="{16E5F92F-BFAD-42C4-96E2-ED276413A68A}" type="presParOf" srcId="{B815D2E6-0A78-4555-BCAC-48CCF4176C1C}" destId="{1E227E45-0C77-48D9-ACEB-74048A8F1F04}" srcOrd="0" destOrd="0" presId="urn:microsoft.com/office/officeart/2005/8/layout/hierarchy3"/>
    <dgm:cxn modelId="{28BC0022-80AA-4DCC-8665-3C21ED668229}" type="presParOf" srcId="{B815D2E6-0A78-4555-BCAC-48CCF4176C1C}" destId="{90E60D22-ADFE-449F-999B-1A7096502E31}" srcOrd="1" destOrd="0" presId="urn:microsoft.com/office/officeart/2005/8/layout/hierarchy3"/>
    <dgm:cxn modelId="{33F03302-1CA1-4B89-979D-DB0FAB1752EB}" type="presParOf" srcId="{650B0B3A-CE19-44E9-9B9C-761EEE58B57A}" destId="{1403F76D-254A-4A31-85FD-23173CF43922}" srcOrd="1" destOrd="0" presId="urn:microsoft.com/office/officeart/2005/8/layout/hierarchy3"/>
    <dgm:cxn modelId="{63F001F5-25D1-4D06-82C8-C06F4DE7E6D9}" type="presParOf" srcId="{1403F76D-254A-4A31-85FD-23173CF43922}" destId="{B2B491A5-007A-4BD1-9A13-3A48B62D2CE3}" srcOrd="0" destOrd="0" presId="urn:microsoft.com/office/officeart/2005/8/layout/hierarchy3"/>
    <dgm:cxn modelId="{14B22014-1FD9-499A-A754-CA018CF789A7}" type="presParOf" srcId="{1403F76D-254A-4A31-85FD-23173CF43922}" destId="{EB705469-F9D2-4108-A3C5-88BF4B11A9A4}" srcOrd="1" destOrd="0" presId="urn:microsoft.com/office/officeart/2005/8/layout/hierarchy3"/>
    <dgm:cxn modelId="{F84A0F37-94C4-48B0-A776-9E370A957E01}" type="presParOf" srcId="{1403F76D-254A-4A31-85FD-23173CF43922}" destId="{045AD9D3-3092-4969-83E3-FDB47266E221}" srcOrd="2" destOrd="0" presId="urn:microsoft.com/office/officeart/2005/8/layout/hierarchy3"/>
    <dgm:cxn modelId="{356CB902-0EC3-4CBF-B69D-6F84108EBE0E}" type="presParOf" srcId="{1403F76D-254A-4A31-85FD-23173CF43922}" destId="{6B52436C-8126-4A24-9860-651F259EFECC}" srcOrd="3" destOrd="0" presId="urn:microsoft.com/office/officeart/2005/8/layout/hierarchy3"/>
    <dgm:cxn modelId="{33AAAC21-CE9D-448F-9AFC-896E804080F7}" type="presParOf" srcId="{1403F76D-254A-4A31-85FD-23173CF43922}" destId="{EAE2C8EF-D1B5-4743-96E1-705DB149DFA0}" srcOrd="4" destOrd="0" presId="urn:microsoft.com/office/officeart/2005/8/layout/hierarchy3"/>
    <dgm:cxn modelId="{CB30694C-DD47-45AD-AA16-8B4C3A988E11}" type="presParOf" srcId="{1403F76D-254A-4A31-85FD-23173CF43922}" destId="{75022344-1705-4688-8DE5-5129CFCA1BA7}" srcOrd="5" destOrd="0" presId="urn:microsoft.com/office/officeart/2005/8/layout/hierarchy3"/>
    <dgm:cxn modelId="{70CA1BA5-8911-4A9A-AF12-A91F56010634}" type="presParOf" srcId="{1403F76D-254A-4A31-85FD-23173CF43922}" destId="{7D32FB35-3F67-4832-AE26-09AB3C8472DA}" srcOrd="6" destOrd="0" presId="urn:microsoft.com/office/officeart/2005/8/layout/hierarchy3"/>
    <dgm:cxn modelId="{2C000427-C5CA-4BA6-BCBD-DA859FE81EDE}" type="presParOf" srcId="{1403F76D-254A-4A31-85FD-23173CF43922}" destId="{8334BC0B-1FEA-4BEE-8AFC-4AE8C8B7A73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12A17D-1491-4246-B21C-CF48647F7E7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013CE0C-2976-4C7F-A7D3-FF461EAD481F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01-2005 Adhesión de la Provincia de Buenos Aires a la Ley de Responsabilidad Fiscal (ley Nº 13295</a:t>
          </a:r>
          <a:r>
            <a:rPr lang="es-ES" sz="2000" dirty="0" smtClean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824B009F-A0C4-4363-8BF6-988540F60E12}" type="parTrans" cxnId="{8DC2D71D-4B4E-4305-971F-E74D177BEAA4}">
      <dgm:prSet/>
      <dgm:spPr/>
      <dgm:t>
        <a:bodyPr/>
        <a:lstStyle/>
        <a:p>
          <a:endParaRPr lang="es-ES"/>
        </a:p>
      </dgm:t>
    </dgm:pt>
    <dgm:pt modelId="{40C247B3-7011-4718-9FAF-EBFD06F88A08}" type="sibTrans" cxnId="{8DC2D71D-4B4E-4305-971F-E74D177BEAA4}">
      <dgm:prSet/>
      <dgm:spPr/>
      <dgm:t>
        <a:bodyPr/>
        <a:lstStyle/>
        <a:p>
          <a:endParaRPr lang="es-ES"/>
        </a:p>
      </dgm:t>
    </dgm:pt>
    <dgm:pt modelId="{B77A9AA2-E70F-42CB-ABD0-3993FA9FFDCB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a. Publicará en su página web </a:t>
          </a:r>
          <a:r>
            <a:rPr lang="es-ES" b="1" i="0" u="sng" dirty="0" smtClean="0">
              <a:solidFill>
                <a:schemeClr val="tx1"/>
              </a:solidFill>
            </a:rPr>
            <a:t>el Presupuesto</a:t>
          </a:r>
          <a:r>
            <a:rPr lang="es-ES" dirty="0" smtClean="0">
              <a:solidFill>
                <a:schemeClr val="tx1"/>
              </a:solidFill>
            </a:rPr>
            <a:t>, una vez aprobado, o en su defecto, el Presupuesto Prorrogado, hasta tanto se apruebe, y las proyecciones plurianuales</a:t>
          </a:r>
          <a:r>
            <a:rPr lang="es-ES" dirty="0" smtClean="0"/>
            <a:t>. </a:t>
          </a:r>
          <a:endParaRPr lang="es-ES" dirty="0"/>
        </a:p>
      </dgm:t>
    </dgm:pt>
    <dgm:pt modelId="{4F08B063-3524-4289-86D1-196461FEBFC0}" type="parTrans" cxnId="{9DAE85DD-C88D-4B18-B391-F3E818ACB7C1}">
      <dgm:prSet/>
      <dgm:spPr/>
      <dgm:t>
        <a:bodyPr/>
        <a:lstStyle/>
        <a:p>
          <a:endParaRPr lang="es-ES"/>
        </a:p>
      </dgm:t>
    </dgm:pt>
    <dgm:pt modelId="{D7B71301-C551-4F2F-A2A2-1B767ED11CE5}" type="sibTrans" cxnId="{9DAE85DD-C88D-4B18-B391-F3E818ACB7C1}">
      <dgm:prSet/>
      <dgm:spPr/>
      <dgm:t>
        <a:bodyPr/>
        <a:lstStyle/>
        <a:p>
          <a:endParaRPr lang="es-ES"/>
        </a:p>
      </dgm:t>
    </dgm:pt>
    <dgm:pt modelId="{D6A4339A-02B2-4D37-9932-B4B8C33B6A4C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b. Con un rezago de un trimestre, difundirá información trimestral de la </a:t>
          </a:r>
          <a:r>
            <a:rPr lang="es-ES" b="1" i="0" u="sng" dirty="0" smtClean="0">
              <a:solidFill>
                <a:schemeClr val="tx1"/>
              </a:solidFill>
            </a:rPr>
            <a:t>ejecución presupuestaria, </a:t>
          </a:r>
          <a:endParaRPr lang="es-ES" b="1" i="0" u="sng" dirty="0">
            <a:solidFill>
              <a:schemeClr val="tx1"/>
            </a:solidFill>
          </a:endParaRPr>
        </a:p>
      </dgm:t>
    </dgm:pt>
    <dgm:pt modelId="{BD07E83A-60EF-42F5-BC6F-E7D491CE9CDE}" type="parTrans" cxnId="{C6E420EA-E38B-48F9-B6DC-C98AC6FB4FB7}">
      <dgm:prSet/>
      <dgm:spPr/>
      <dgm:t>
        <a:bodyPr/>
        <a:lstStyle/>
        <a:p>
          <a:endParaRPr lang="es-ES"/>
        </a:p>
      </dgm:t>
    </dgm:pt>
    <dgm:pt modelId="{E7B9975E-7F39-4688-9EC6-02E3E6B5FFEE}" type="sibTrans" cxnId="{C6E420EA-E38B-48F9-B6DC-C98AC6FB4FB7}">
      <dgm:prSet/>
      <dgm:spPr/>
      <dgm:t>
        <a:bodyPr/>
        <a:lstStyle/>
        <a:p>
          <a:endParaRPr lang="es-ES"/>
        </a:p>
      </dgm:t>
    </dgm:pt>
    <dgm:pt modelId="{C8AE51D3-0AD7-4A70-AC7E-2F337792767C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d. el </a:t>
          </a:r>
          <a:r>
            <a:rPr lang="es-ES" u="sng" dirty="0" smtClean="0">
              <a:solidFill>
                <a:schemeClr val="tx1"/>
              </a:solidFill>
            </a:rPr>
            <a:t>stock de deuda</a:t>
          </a:r>
          <a:r>
            <a:rPr lang="es-ES" dirty="0" smtClean="0">
              <a:solidFill>
                <a:schemeClr val="tx1"/>
              </a:solidFill>
            </a:rPr>
            <a:t>, incluida la flotante, y del pago de servicios de la deuda</a:t>
          </a:r>
          <a:endParaRPr lang="es-ES" dirty="0">
            <a:solidFill>
              <a:schemeClr val="tx1"/>
            </a:solidFill>
          </a:endParaRPr>
        </a:p>
      </dgm:t>
    </dgm:pt>
    <dgm:pt modelId="{9DE11348-A1C0-4FC2-AB1B-00E31942BCF5}" type="parTrans" cxnId="{0A3C8793-803B-4DFE-88CC-69BDED21464E}">
      <dgm:prSet/>
      <dgm:spPr/>
      <dgm:t>
        <a:bodyPr/>
        <a:lstStyle/>
        <a:p>
          <a:endParaRPr lang="es-ES"/>
        </a:p>
      </dgm:t>
    </dgm:pt>
    <dgm:pt modelId="{BD232FC1-9BA8-49DE-96D6-951E8AB07A23}" type="sibTrans" cxnId="{0A3C8793-803B-4DFE-88CC-69BDED21464E}">
      <dgm:prSet/>
      <dgm:spPr/>
      <dgm:t>
        <a:bodyPr/>
        <a:lstStyle/>
        <a:p>
          <a:endParaRPr lang="es-ES"/>
        </a:p>
      </dgm:t>
    </dgm:pt>
    <dgm:pt modelId="{C7388F9E-D415-471C-98B7-906F85FE8451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c. del </a:t>
          </a:r>
          <a:r>
            <a:rPr lang="es-ES" b="1" u="sng" dirty="0" smtClean="0">
              <a:solidFill>
                <a:schemeClr val="tx1"/>
              </a:solidFill>
            </a:rPr>
            <a:t>gasto clasificado según finalidad y función </a:t>
          </a:r>
          <a:r>
            <a:rPr lang="es-ES" dirty="0" smtClean="0">
              <a:solidFill>
                <a:schemeClr val="tx1"/>
              </a:solidFill>
            </a:rPr>
            <a:t>(base devengado)</a:t>
          </a:r>
          <a:endParaRPr lang="es-ES" dirty="0">
            <a:solidFill>
              <a:schemeClr val="tx1"/>
            </a:solidFill>
          </a:endParaRPr>
        </a:p>
      </dgm:t>
    </dgm:pt>
    <dgm:pt modelId="{3490AEDF-0D93-4E82-90DD-C9BFBA494B68}" type="parTrans" cxnId="{D6C22727-6478-45F0-B54D-687E80F7447B}">
      <dgm:prSet/>
      <dgm:spPr/>
      <dgm:t>
        <a:bodyPr/>
        <a:lstStyle/>
        <a:p>
          <a:endParaRPr lang="es-ES"/>
        </a:p>
      </dgm:t>
    </dgm:pt>
    <dgm:pt modelId="{F881A135-9AD9-47A5-AE01-2F3A4B28A140}" type="sibTrans" cxnId="{D6C22727-6478-45F0-B54D-687E80F7447B}">
      <dgm:prSet/>
      <dgm:spPr/>
      <dgm:t>
        <a:bodyPr/>
        <a:lstStyle/>
        <a:p>
          <a:endParaRPr lang="es-ES"/>
        </a:p>
      </dgm:t>
    </dgm:pt>
    <dgm:pt modelId="{36E753A6-73DF-4F9C-82AF-A7AE916396F7}" type="pres">
      <dgm:prSet presAssocID="{4A12A17D-1491-4246-B21C-CF48647F7E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9414AD-21D7-4B4E-8E77-67289E40C70D}" type="pres">
      <dgm:prSet presAssocID="{1013CE0C-2976-4C7F-A7D3-FF461EAD481F}" presName="root1" presStyleCnt="0"/>
      <dgm:spPr/>
    </dgm:pt>
    <dgm:pt modelId="{C6AF0491-2D2C-4F9F-96F5-224F2C6C81C6}" type="pres">
      <dgm:prSet presAssocID="{1013CE0C-2976-4C7F-A7D3-FF461EAD481F}" presName="LevelOneTextNode" presStyleLbl="node0" presStyleIdx="0" presStyleCnt="1" custScaleX="135806" custLinFactX="-46204" custLinFactNeighborX="-100000" custLinFactNeighborY="-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BB4FE-19FB-487B-89EE-A73918845385}" type="pres">
      <dgm:prSet presAssocID="{1013CE0C-2976-4C7F-A7D3-FF461EAD481F}" presName="level2hierChild" presStyleCnt="0"/>
      <dgm:spPr/>
    </dgm:pt>
    <dgm:pt modelId="{6648C964-6AB3-4093-9FB0-07E19BA4979B}" type="pres">
      <dgm:prSet presAssocID="{4F08B063-3524-4289-86D1-196461FEBFC0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48885F62-8FD5-413F-8D20-307C9F44EAFB}" type="pres">
      <dgm:prSet presAssocID="{4F08B063-3524-4289-86D1-196461FEBFC0}" presName="connTx" presStyleLbl="parChTrans1D2" presStyleIdx="0" presStyleCnt="4"/>
      <dgm:spPr/>
      <dgm:t>
        <a:bodyPr/>
        <a:lstStyle/>
        <a:p>
          <a:endParaRPr lang="es-ES"/>
        </a:p>
      </dgm:t>
    </dgm:pt>
    <dgm:pt modelId="{1E929371-6988-4817-A713-1A0EAC9EC45E}" type="pres">
      <dgm:prSet presAssocID="{B77A9AA2-E70F-42CB-ABD0-3993FA9FFDCB}" presName="root2" presStyleCnt="0"/>
      <dgm:spPr/>
    </dgm:pt>
    <dgm:pt modelId="{57DE20E4-B28D-4010-BF4F-CDD1D150AC92}" type="pres">
      <dgm:prSet presAssocID="{B77A9AA2-E70F-42CB-ABD0-3993FA9FFDCB}" presName="LevelTwoTextNode" presStyleLbl="node2" presStyleIdx="0" presStyleCnt="4" custScaleX="150776" custScaleY="1051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FA71-C6AA-4393-80EB-F0FEBFD56202}" type="pres">
      <dgm:prSet presAssocID="{B77A9AA2-E70F-42CB-ABD0-3993FA9FFDCB}" presName="level3hierChild" presStyleCnt="0"/>
      <dgm:spPr/>
    </dgm:pt>
    <dgm:pt modelId="{8EA11D93-0F5E-4038-AD05-B18570809F25}" type="pres">
      <dgm:prSet presAssocID="{BD07E83A-60EF-42F5-BC6F-E7D491CE9CDE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6EEB35FD-45FD-45CE-AE8D-5314ADFFC4EB}" type="pres">
      <dgm:prSet presAssocID="{BD07E83A-60EF-42F5-BC6F-E7D491CE9CDE}" presName="connTx" presStyleLbl="parChTrans1D2" presStyleIdx="1" presStyleCnt="4"/>
      <dgm:spPr/>
      <dgm:t>
        <a:bodyPr/>
        <a:lstStyle/>
        <a:p>
          <a:endParaRPr lang="es-ES"/>
        </a:p>
      </dgm:t>
    </dgm:pt>
    <dgm:pt modelId="{5A9E9795-A18B-47A4-97D4-ADCB24FC7B46}" type="pres">
      <dgm:prSet presAssocID="{D6A4339A-02B2-4D37-9932-B4B8C33B6A4C}" presName="root2" presStyleCnt="0"/>
      <dgm:spPr/>
    </dgm:pt>
    <dgm:pt modelId="{4519388E-0710-4D04-8C0E-D3380205FDAC}" type="pres">
      <dgm:prSet presAssocID="{D6A4339A-02B2-4D37-9932-B4B8C33B6A4C}" presName="LevelTwoTextNode" presStyleLbl="node2" presStyleIdx="1" presStyleCnt="4" custScaleX="15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03C303-B51A-4DC6-97C1-230CF35625AF}" type="pres">
      <dgm:prSet presAssocID="{D6A4339A-02B2-4D37-9932-B4B8C33B6A4C}" presName="level3hierChild" presStyleCnt="0"/>
      <dgm:spPr/>
    </dgm:pt>
    <dgm:pt modelId="{9EF3DD7C-F7C5-4666-A3C6-9C0B09B27C22}" type="pres">
      <dgm:prSet presAssocID="{3490AEDF-0D93-4E82-90DD-C9BFBA494B68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3D9B2A0A-784F-4BD3-9653-3D905FB1EC83}" type="pres">
      <dgm:prSet presAssocID="{3490AEDF-0D93-4E82-90DD-C9BFBA494B68}" presName="connTx" presStyleLbl="parChTrans1D2" presStyleIdx="2" presStyleCnt="4"/>
      <dgm:spPr/>
      <dgm:t>
        <a:bodyPr/>
        <a:lstStyle/>
        <a:p>
          <a:endParaRPr lang="es-ES"/>
        </a:p>
      </dgm:t>
    </dgm:pt>
    <dgm:pt modelId="{3B056A26-2532-4632-B71E-96179AE45438}" type="pres">
      <dgm:prSet presAssocID="{C7388F9E-D415-471C-98B7-906F85FE8451}" presName="root2" presStyleCnt="0"/>
      <dgm:spPr/>
    </dgm:pt>
    <dgm:pt modelId="{01BBBDAF-42BC-405E-9FD6-2FCDCB92DD8E}" type="pres">
      <dgm:prSet presAssocID="{C7388F9E-D415-471C-98B7-906F85FE8451}" presName="LevelTwoTextNode" presStyleLbl="node2" presStyleIdx="2" presStyleCnt="4" custScaleX="151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5900EF-4CDF-469A-B6C4-044C332BC0A6}" type="pres">
      <dgm:prSet presAssocID="{C7388F9E-D415-471C-98B7-906F85FE8451}" presName="level3hierChild" presStyleCnt="0"/>
      <dgm:spPr/>
    </dgm:pt>
    <dgm:pt modelId="{59FCD21A-5D76-4E9F-9966-925835978972}" type="pres">
      <dgm:prSet presAssocID="{9DE11348-A1C0-4FC2-AB1B-00E31942BCF5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60C2C539-0F79-4A0D-926F-060086B55C28}" type="pres">
      <dgm:prSet presAssocID="{9DE11348-A1C0-4FC2-AB1B-00E31942BCF5}" presName="connTx" presStyleLbl="parChTrans1D2" presStyleIdx="3" presStyleCnt="4"/>
      <dgm:spPr/>
      <dgm:t>
        <a:bodyPr/>
        <a:lstStyle/>
        <a:p>
          <a:endParaRPr lang="es-ES"/>
        </a:p>
      </dgm:t>
    </dgm:pt>
    <dgm:pt modelId="{6E3AAC9A-8B9B-47CD-B093-A51D0D9653C2}" type="pres">
      <dgm:prSet presAssocID="{C8AE51D3-0AD7-4A70-AC7E-2F337792767C}" presName="root2" presStyleCnt="0"/>
      <dgm:spPr/>
    </dgm:pt>
    <dgm:pt modelId="{4CEC5867-7547-4EFF-A500-340DF27EA81F}" type="pres">
      <dgm:prSet presAssocID="{C8AE51D3-0AD7-4A70-AC7E-2F337792767C}" presName="LevelTwoTextNode" presStyleLbl="node2" presStyleIdx="3" presStyleCnt="4" custScaleX="1507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F2508A-2088-4C1E-B89C-CF7FE52A4789}" type="pres">
      <dgm:prSet presAssocID="{C8AE51D3-0AD7-4A70-AC7E-2F337792767C}" presName="level3hierChild" presStyleCnt="0"/>
      <dgm:spPr/>
    </dgm:pt>
  </dgm:ptLst>
  <dgm:cxnLst>
    <dgm:cxn modelId="{F2E4D1F0-3BA1-4C8C-82B5-9C82A454F0B9}" type="presOf" srcId="{4A12A17D-1491-4246-B21C-CF48647F7E70}" destId="{36E753A6-73DF-4F9C-82AF-A7AE916396F7}" srcOrd="0" destOrd="0" presId="urn:microsoft.com/office/officeart/2008/layout/HorizontalMultiLevelHierarchy"/>
    <dgm:cxn modelId="{BCD5214D-43C6-417A-AB0E-64C255C565AD}" type="presOf" srcId="{3490AEDF-0D93-4E82-90DD-C9BFBA494B68}" destId="{9EF3DD7C-F7C5-4666-A3C6-9C0B09B27C22}" srcOrd="0" destOrd="0" presId="urn:microsoft.com/office/officeart/2008/layout/HorizontalMultiLevelHierarchy"/>
    <dgm:cxn modelId="{D6C22727-6478-45F0-B54D-687E80F7447B}" srcId="{1013CE0C-2976-4C7F-A7D3-FF461EAD481F}" destId="{C7388F9E-D415-471C-98B7-906F85FE8451}" srcOrd="2" destOrd="0" parTransId="{3490AEDF-0D93-4E82-90DD-C9BFBA494B68}" sibTransId="{F881A135-9AD9-47A5-AE01-2F3A4B28A140}"/>
    <dgm:cxn modelId="{C6E420EA-E38B-48F9-B6DC-C98AC6FB4FB7}" srcId="{1013CE0C-2976-4C7F-A7D3-FF461EAD481F}" destId="{D6A4339A-02B2-4D37-9932-B4B8C33B6A4C}" srcOrd="1" destOrd="0" parTransId="{BD07E83A-60EF-42F5-BC6F-E7D491CE9CDE}" sibTransId="{E7B9975E-7F39-4688-9EC6-02E3E6B5FFEE}"/>
    <dgm:cxn modelId="{D31C402A-8DF8-48D3-9ED2-2A12DB908518}" type="presOf" srcId="{B77A9AA2-E70F-42CB-ABD0-3993FA9FFDCB}" destId="{57DE20E4-B28D-4010-BF4F-CDD1D150AC92}" srcOrd="0" destOrd="0" presId="urn:microsoft.com/office/officeart/2008/layout/HorizontalMultiLevelHierarchy"/>
    <dgm:cxn modelId="{14F28C2E-2659-4365-82A0-F00D5E137E0C}" type="presOf" srcId="{4F08B063-3524-4289-86D1-196461FEBFC0}" destId="{6648C964-6AB3-4093-9FB0-07E19BA4979B}" srcOrd="0" destOrd="0" presId="urn:microsoft.com/office/officeart/2008/layout/HorizontalMultiLevelHierarchy"/>
    <dgm:cxn modelId="{4F05495A-D458-4325-8B7B-4C5D3BBCC8BB}" type="presOf" srcId="{9DE11348-A1C0-4FC2-AB1B-00E31942BCF5}" destId="{60C2C539-0F79-4A0D-926F-060086B55C28}" srcOrd="1" destOrd="0" presId="urn:microsoft.com/office/officeart/2008/layout/HorizontalMultiLevelHierarchy"/>
    <dgm:cxn modelId="{8DC2D71D-4B4E-4305-971F-E74D177BEAA4}" srcId="{4A12A17D-1491-4246-B21C-CF48647F7E70}" destId="{1013CE0C-2976-4C7F-A7D3-FF461EAD481F}" srcOrd="0" destOrd="0" parTransId="{824B009F-A0C4-4363-8BF6-988540F60E12}" sibTransId="{40C247B3-7011-4718-9FAF-EBFD06F88A08}"/>
    <dgm:cxn modelId="{5475B3C6-0311-4082-8E4D-4F64CD3A8F9E}" type="presOf" srcId="{C8AE51D3-0AD7-4A70-AC7E-2F337792767C}" destId="{4CEC5867-7547-4EFF-A500-340DF27EA81F}" srcOrd="0" destOrd="0" presId="urn:microsoft.com/office/officeart/2008/layout/HorizontalMultiLevelHierarchy"/>
    <dgm:cxn modelId="{7AB70DD1-5DD7-46BC-B230-1709DAE047C8}" type="presOf" srcId="{C7388F9E-D415-471C-98B7-906F85FE8451}" destId="{01BBBDAF-42BC-405E-9FD6-2FCDCB92DD8E}" srcOrd="0" destOrd="0" presId="urn:microsoft.com/office/officeart/2008/layout/HorizontalMultiLevelHierarchy"/>
    <dgm:cxn modelId="{AF77C7C0-5CEA-4321-AD05-1B89777176FD}" type="presOf" srcId="{BD07E83A-60EF-42F5-BC6F-E7D491CE9CDE}" destId="{8EA11D93-0F5E-4038-AD05-B18570809F25}" srcOrd="0" destOrd="0" presId="urn:microsoft.com/office/officeart/2008/layout/HorizontalMultiLevelHierarchy"/>
    <dgm:cxn modelId="{F4A2038B-8D14-45BA-B98E-7879288C3C3F}" type="presOf" srcId="{3490AEDF-0D93-4E82-90DD-C9BFBA494B68}" destId="{3D9B2A0A-784F-4BD3-9653-3D905FB1EC83}" srcOrd="1" destOrd="0" presId="urn:microsoft.com/office/officeart/2008/layout/HorizontalMultiLevelHierarchy"/>
    <dgm:cxn modelId="{A3B6C8C0-D690-4212-977E-240AAB8B70C7}" type="presOf" srcId="{D6A4339A-02B2-4D37-9932-B4B8C33B6A4C}" destId="{4519388E-0710-4D04-8C0E-D3380205FDAC}" srcOrd="0" destOrd="0" presId="urn:microsoft.com/office/officeart/2008/layout/HorizontalMultiLevelHierarchy"/>
    <dgm:cxn modelId="{86C6A9B4-B0AC-4ED2-814B-D1D990DB9A38}" type="presOf" srcId="{BD07E83A-60EF-42F5-BC6F-E7D491CE9CDE}" destId="{6EEB35FD-45FD-45CE-AE8D-5314ADFFC4EB}" srcOrd="1" destOrd="0" presId="urn:microsoft.com/office/officeart/2008/layout/HorizontalMultiLevelHierarchy"/>
    <dgm:cxn modelId="{D66CA690-2E7F-41B0-A663-B26558A43C05}" type="presOf" srcId="{4F08B063-3524-4289-86D1-196461FEBFC0}" destId="{48885F62-8FD5-413F-8D20-307C9F44EAFB}" srcOrd="1" destOrd="0" presId="urn:microsoft.com/office/officeart/2008/layout/HorizontalMultiLevelHierarchy"/>
    <dgm:cxn modelId="{0A3C8793-803B-4DFE-88CC-69BDED21464E}" srcId="{1013CE0C-2976-4C7F-A7D3-FF461EAD481F}" destId="{C8AE51D3-0AD7-4A70-AC7E-2F337792767C}" srcOrd="3" destOrd="0" parTransId="{9DE11348-A1C0-4FC2-AB1B-00E31942BCF5}" sibTransId="{BD232FC1-9BA8-49DE-96D6-951E8AB07A23}"/>
    <dgm:cxn modelId="{23718B0E-C952-482E-B11F-C9AA7C52FFC6}" type="presOf" srcId="{9DE11348-A1C0-4FC2-AB1B-00E31942BCF5}" destId="{59FCD21A-5D76-4E9F-9966-925835978972}" srcOrd="0" destOrd="0" presId="urn:microsoft.com/office/officeart/2008/layout/HorizontalMultiLevelHierarchy"/>
    <dgm:cxn modelId="{412FBB0E-8326-476B-B790-4DD9709A2F54}" type="presOf" srcId="{1013CE0C-2976-4C7F-A7D3-FF461EAD481F}" destId="{C6AF0491-2D2C-4F9F-96F5-224F2C6C81C6}" srcOrd="0" destOrd="0" presId="urn:microsoft.com/office/officeart/2008/layout/HorizontalMultiLevelHierarchy"/>
    <dgm:cxn modelId="{9DAE85DD-C88D-4B18-B391-F3E818ACB7C1}" srcId="{1013CE0C-2976-4C7F-A7D3-FF461EAD481F}" destId="{B77A9AA2-E70F-42CB-ABD0-3993FA9FFDCB}" srcOrd="0" destOrd="0" parTransId="{4F08B063-3524-4289-86D1-196461FEBFC0}" sibTransId="{D7B71301-C551-4F2F-A2A2-1B767ED11CE5}"/>
    <dgm:cxn modelId="{14415051-4CE5-4914-B505-FFC635941F1A}" type="presParOf" srcId="{36E753A6-73DF-4F9C-82AF-A7AE916396F7}" destId="{5A9414AD-21D7-4B4E-8E77-67289E40C70D}" srcOrd="0" destOrd="0" presId="urn:microsoft.com/office/officeart/2008/layout/HorizontalMultiLevelHierarchy"/>
    <dgm:cxn modelId="{C1CED82F-FE41-4D3B-8F0A-B94DFF791FAB}" type="presParOf" srcId="{5A9414AD-21D7-4B4E-8E77-67289E40C70D}" destId="{C6AF0491-2D2C-4F9F-96F5-224F2C6C81C6}" srcOrd="0" destOrd="0" presId="urn:microsoft.com/office/officeart/2008/layout/HorizontalMultiLevelHierarchy"/>
    <dgm:cxn modelId="{39AA083B-1131-4B86-BD37-3A117BA37576}" type="presParOf" srcId="{5A9414AD-21D7-4B4E-8E77-67289E40C70D}" destId="{338BB4FE-19FB-487B-89EE-A73918845385}" srcOrd="1" destOrd="0" presId="urn:microsoft.com/office/officeart/2008/layout/HorizontalMultiLevelHierarchy"/>
    <dgm:cxn modelId="{857066DF-4D52-49E6-9E0F-1DEB507B37C9}" type="presParOf" srcId="{338BB4FE-19FB-487B-89EE-A73918845385}" destId="{6648C964-6AB3-4093-9FB0-07E19BA4979B}" srcOrd="0" destOrd="0" presId="urn:microsoft.com/office/officeart/2008/layout/HorizontalMultiLevelHierarchy"/>
    <dgm:cxn modelId="{30550386-2D30-4A9A-9538-65AC0DFC54EE}" type="presParOf" srcId="{6648C964-6AB3-4093-9FB0-07E19BA4979B}" destId="{48885F62-8FD5-413F-8D20-307C9F44EAFB}" srcOrd="0" destOrd="0" presId="urn:microsoft.com/office/officeart/2008/layout/HorizontalMultiLevelHierarchy"/>
    <dgm:cxn modelId="{D0C8E953-AC39-4A3E-8DD4-5DA3ADF62ED6}" type="presParOf" srcId="{338BB4FE-19FB-487B-89EE-A73918845385}" destId="{1E929371-6988-4817-A713-1A0EAC9EC45E}" srcOrd="1" destOrd="0" presId="urn:microsoft.com/office/officeart/2008/layout/HorizontalMultiLevelHierarchy"/>
    <dgm:cxn modelId="{5DA126D4-E0F3-4538-8F46-51CF4F6D6AB2}" type="presParOf" srcId="{1E929371-6988-4817-A713-1A0EAC9EC45E}" destId="{57DE20E4-B28D-4010-BF4F-CDD1D150AC92}" srcOrd="0" destOrd="0" presId="urn:microsoft.com/office/officeart/2008/layout/HorizontalMultiLevelHierarchy"/>
    <dgm:cxn modelId="{A0F20AD1-EF21-47BE-9073-CE91455F5629}" type="presParOf" srcId="{1E929371-6988-4817-A713-1A0EAC9EC45E}" destId="{C31CFA71-C6AA-4393-80EB-F0FEBFD56202}" srcOrd="1" destOrd="0" presId="urn:microsoft.com/office/officeart/2008/layout/HorizontalMultiLevelHierarchy"/>
    <dgm:cxn modelId="{68B02293-4892-49E2-B5C6-5CA0114F1A32}" type="presParOf" srcId="{338BB4FE-19FB-487B-89EE-A73918845385}" destId="{8EA11D93-0F5E-4038-AD05-B18570809F25}" srcOrd="2" destOrd="0" presId="urn:microsoft.com/office/officeart/2008/layout/HorizontalMultiLevelHierarchy"/>
    <dgm:cxn modelId="{BEA10D16-3905-44FC-9E26-1CAFBA4B56D9}" type="presParOf" srcId="{8EA11D93-0F5E-4038-AD05-B18570809F25}" destId="{6EEB35FD-45FD-45CE-AE8D-5314ADFFC4EB}" srcOrd="0" destOrd="0" presId="urn:microsoft.com/office/officeart/2008/layout/HorizontalMultiLevelHierarchy"/>
    <dgm:cxn modelId="{B4419B23-10A5-435A-B15A-B81322358631}" type="presParOf" srcId="{338BB4FE-19FB-487B-89EE-A73918845385}" destId="{5A9E9795-A18B-47A4-97D4-ADCB24FC7B46}" srcOrd="3" destOrd="0" presId="urn:microsoft.com/office/officeart/2008/layout/HorizontalMultiLevelHierarchy"/>
    <dgm:cxn modelId="{1AC8EB37-E8F5-42F4-917B-D5280FBFCDA3}" type="presParOf" srcId="{5A9E9795-A18B-47A4-97D4-ADCB24FC7B46}" destId="{4519388E-0710-4D04-8C0E-D3380205FDAC}" srcOrd="0" destOrd="0" presId="urn:microsoft.com/office/officeart/2008/layout/HorizontalMultiLevelHierarchy"/>
    <dgm:cxn modelId="{2002CD4C-B64B-4618-B3AA-F1BF661F651E}" type="presParOf" srcId="{5A9E9795-A18B-47A4-97D4-ADCB24FC7B46}" destId="{F503C303-B51A-4DC6-97C1-230CF35625AF}" srcOrd="1" destOrd="0" presId="urn:microsoft.com/office/officeart/2008/layout/HorizontalMultiLevelHierarchy"/>
    <dgm:cxn modelId="{677BCFB2-F6AD-45F3-82FF-2970145D87AA}" type="presParOf" srcId="{338BB4FE-19FB-487B-89EE-A73918845385}" destId="{9EF3DD7C-F7C5-4666-A3C6-9C0B09B27C22}" srcOrd="4" destOrd="0" presId="urn:microsoft.com/office/officeart/2008/layout/HorizontalMultiLevelHierarchy"/>
    <dgm:cxn modelId="{816ECABD-DEC5-467D-8BC4-4A6F19314365}" type="presParOf" srcId="{9EF3DD7C-F7C5-4666-A3C6-9C0B09B27C22}" destId="{3D9B2A0A-784F-4BD3-9653-3D905FB1EC83}" srcOrd="0" destOrd="0" presId="urn:microsoft.com/office/officeart/2008/layout/HorizontalMultiLevelHierarchy"/>
    <dgm:cxn modelId="{E28230F4-643A-4710-99B1-61016A69CAB7}" type="presParOf" srcId="{338BB4FE-19FB-487B-89EE-A73918845385}" destId="{3B056A26-2532-4632-B71E-96179AE45438}" srcOrd="5" destOrd="0" presId="urn:microsoft.com/office/officeart/2008/layout/HorizontalMultiLevelHierarchy"/>
    <dgm:cxn modelId="{E438F6D9-64A0-409C-B6E7-5C1D649E0B8F}" type="presParOf" srcId="{3B056A26-2532-4632-B71E-96179AE45438}" destId="{01BBBDAF-42BC-405E-9FD6-2FCDCB92DD8E}" srcOrd="0" destOrd="0" presId="urn:microsoft.com/office/officeart/2008/layout/HorizontalMultiLevelHierarchy"/>
    <dgm:cxn modelId="{136FEAE7-EADD-4B12-9C7C-8209A86170E4}" type="presParOf" srcId="{3B056A26-2532-4632-B71E-96179AE45438}" destId="{2D5900EF-4CDF-469A-B6C4-044C332BC0A6}" srcOrd="1" destOrd="0" presId="urn:microsoft.com/office/officeart/2008/layout/HorizontalMultiLevelHierarchy"/>
    <dgm:cxn modelId="{C74DB6B5-4D72-46AE-A54D-5FFD4125AE46}" type="presParOf" srcId="{338BB4FE-19FB-487B-89EE-A73918845385}" destId="{59FCD21A-5D76-4E9F-9966-925835978972}" srcOrd="6" destOrd="0" presId="urn:microsoft.com/office/officeart/2008/layout/HorizontalMultiLevelHierarchy"/>
    <dgm:cxn modelId="{889AF5E4-59F8-41AB-B875-537E4476F03F}" type="presParOf" srcId="{59FCD21A-5D76-4E9F-9966-925835978972}" destId="{60C2C539-0F79-4A0D-926F-060086B55C28}" srcOrd="0" destOrd="0" presId="urn:microsoft.com/office/officeart/2008/layout/HorizontalMultiLevelHierarchy"/>
    <dgm:cxn modelId="{4DE8EB1E-6DBE-4B05-B781-F83D5F80DCDF}" type="presParOf" srcId="{338BB4FE-19FB-487B-89EE-A73918845385}" destId="{6E3AAC9A-8B9B-47CD-B093-A51D0D9653C2}" srcOrd="7" destOrd="0" presId="urn:microsoft.com/office/officeart/2008/layout/HorizontalMultiLevelHierarchy"/>
    <dgm:cxn modelId="{1D2841CA-EBD6-4223-B71F-55E1194EAB25}" type="presParOf" srcId="{6E3AAC9A-8B9B-47CD-B093-A51D0D9653C2}" destId="{4CEC5867-7547-4EFF-A500-340DF27EA81F}" srcOrd="0" destOrd="0" presId="urn:microsoft.com/office/officeart/2008/layout/HorizontalMultiLevelHierarchy"/>
    <dgm:cxn modelId="{FA368B6F-CB9A-436F-AC7D-C08C76A25980}" type="presParOf" srcId="{6E3AAC9A-8B9B-47CD-B093-A51D0D9653C2}" destId="{2FF2508A-2088-4C1E-B89C-CF7FE52A478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A6CBBD-1472-4076-9900-912208DCAC7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73FCEB-E7C2-4372-BCF6-791F94FD2876}">
      <dgm:prSet phldrT="[Texto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ES" b="1" dirty="0" smtClean="0"/>
            <a:t>Fácil acceso</a:t>
          </a:r>
          <a:endParaRPr lang="es-ES" b="1" dirty="0"/>
        </a:p>
      </dgm:t>
    </dgm:pt>
    <dgm:pt modelId="{BC51E410-32B5-45F4-8748-8DF933EE08F9}" type="parTrans" cxnId="{D190FD75-5D29-4AA7-9F1F-AFD5E646ED5E}">
      <dgm:prSet/>
      <dgm:spPr/>
      <dgm:t>
        <a:bodyPr/>
        <a:lstStyle/>
        <a:p>
          <a:endParaRPr lang="es-ES"/>
        </a:p>
      </dgm:t>
    </dgm:pt>
    <dgm:pt modelId="{81FFE12B-7AE8-405E-B62B-C5AFE32EBFB7}" type="sibTrans" cxnId="{D190FD75-5D29-4AA7-9F1F-AFD5E646ED5E}">
      <dgm:prSet/>
      <dgm:spPr/>
      <dgm:t>
        <a:bodyPr/>
        <a:lstStyle/>
        <a:p>
          <a:endParaRPr lang="es-ES"/>
        </a:p>
      </dgm:t>
    </dgm:pt>
    <dgm:pt modelId="{E8B15570-B907-4B80-9561-CCEF115E883D}">
      <dgm:prSet phldrT="[Texto]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s-ES" dirty="0" smtClean="0"/>
            <a:t>Si – 5p</a:t>
          </a:r>
          <a:endParaRPr lang="es-ES" dirty="0"/>
        </a:p>
      </dgm:t>
    </dgm:pt>
    <dgm:pt modelId="{6DC97383-CDBF-4B6C-B224-778C24CEDAAB}" type="parTrans" cxnId="{CD8A0293-EC10-49C9-A250-CBEEA5595158}">
      <dgm:prSet/>
      <dgm:spPr/>
      <dgm:t>
        <a:bodyPr/>
        <a:lstStyle/>
        <a:p>
          <a:endParaRPr lang="es-ES"/>
        </a:p>
      </dgm:t>
    </dgm:pt>
    <dgm:pt modelId="{FABD4748-92CF-4420-A2ED-23ED116B1679}" type="sibTrans" cxnId="{CD8A0293-EC10-49C9-A250-CBEEA5595158}">
      <dgm:prSet/>
      <dgm:spPr/>
      <dgm:t>
        <a:bodyPr/>
        <a:lstStyle/>
        <a:p>
          <a:endParaRPr lang="es-ES"/>
        </a:p>
      </dgm:t>
    </dgm:pt>
    <dgm:pt modelId="{91AA71A4-C285-479F-A7EE-F22C387B78CE}">
      <dgm:prSet phldrT="[Texto]" custT="1"/>
      <dgm:spPr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s-ES" sz="4800" dirty="0" smtClean="0"/>
            <a:t>No – 0p</a:t>
          </a:r>
          <a:endParaRPr lang="es-ES" sz="4800" dirty="0"/>
        </a:p>
      </dgm:t>
    </dgm:pt>
    <dgm:pt modelId="{3AFCED35-4EB5-4BC1-A45C-9F114C09AACD}" type="parTrans" cxnId="{28D72A9E-ADC7-41B2-9252-962F69A43B01}">
      <dgm:prSet/>
      <dgm:spPr/>
      <dgm:t>
        <a:bodyPr/>
        <a:lstStyle/>
        <a:p>
          <a:endParaRPr lang="es-ES"/>
        </a:p>
      </dgm:t>
    </dgm:pt>
    <dgm:pt modelId="{43DAD8C0-8A6E-4C81-AD3D-FF8ABCCFD2B7}" type="sibTrans" cxnId="{28D72A9E-ADC7-41B2-9252-962F69A43B01}">
      <dgm:prSet/>
      <dgm:spPr/>
      <dgm:t>
        <a:bodyPr/>
        <a:lstStyle/>
        <a:p>
          <a:endParaRPr lang="es-ES"/>
        </a:p>
      </dgm:t>
    </dgm:pt>
    <dgm:pt modelId="{862F8A2C-F7A5-4379-8378-83860725029C}" type="pres">
      <dgm:prSet presAssocID="{33A6CBBD-1472-4076-9900-912208DCAC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4861FFE-46DE-4EFE-9CDD-B64200F8A9BC}" type="pres">
      <dgm:prSet presAssocID="{AB73FCEB-E7C2-4372-BCF6-791F94FD2876}" presName="vertOne" presStyleCnt="0"/>
      <dgm:spPr/>
    </dgm:pt>
    <dgm:pt modelId="{83888974-1FB4-469F-B462-F3922664E7C0}" type="pres">
      <dgm:prSet presAssocID="{AB73FCEB-E7C2-4372-BCF6-791F94FD287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58738-B823-4E48-9278-4164F3FE4A6E}" type="pres">
      <dgm:prSet presAssocID="{AB73FCEB-E7C2-4372-BCF6-791F94FD2876}" presName="parTransOne" presStyleCnt="0"/>
      <dgm:spPr/>
    </dgm:pt>
    <dgm:pt modelId="{6E30C173-544C-4CAA-AD69-0DC533EAC13A}" type="pres">
      <dgm:prSet presAssocID="{AB73FCEB-E7C2-4372-BCF6-791F94FD2876}" presName="horzOne" presStyleCnt="0"/>
      <dgm:spPr/>
    </dgm:pt>
    <dgm:pt modelId="{7C2AEE78-24AC-48F8-BBBA-5ABDE5FE0E23}" type="pres">
      <dgm:prSet presAssocID="{E8B15570-B907-4B80-9561-CCEF115E883D}" presName="vertTwo" presStyleCnt="0"/>
      <dgm:spPr/>
    </dgm:pt>
    <dgm:pt modelId="{33F22047-E7B7-4410-BBD8-68CCB7F4A3BD}" type="pres">
      <dgm:prSet presAssocID="{E8B15570-B907-4B80-9561-CCEF115E883D}" presName="txTwo" presStyleLbl="node2" presStyleIdx="0" presStyleCnt="2" custScaleX="41334" custLinFactNeighborX="-22507" custLinFactNeighborY="7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BEA5BE-A63A-494C-AC79-9DB97FD87021}" type="pres">
      <dgm:prSet presAssocID="{E8B15570-B907-4B80-9561-CCEF115E883D}" presName="horzTwo" presStyleCnt="0"/>
      <dgm:spPr/>
    </dgm:pt>
    <dgm:pt modelId="{695B81AA-4B13-4780-B225-88F62D5FE47D}" type="pres">
      <dgm:prSet presAssocID="{FABD4748-92CF-4420-A2ED-23ED116B1679}" presName="sibSpaceTwo" presStyleCnt="0"/>
      <dgm:spPr/>
    </dgm:pt>
    <dgm:pt modelId="{206DD68F-1F90-431D-A9F9-5F46D9D7E613}" type="pres">
      <dgm:prSet presAssocID="{91AA71A4-C285-479F-A7EE-F22C387B78CE}" presName="vertTwo" presStyleCnt="0"/>
      <dgm:spPr/>
    </dgm:pt>
    <dgm:pt modelId="{6B5F4863-B4BC-4C37-BFF2-D1C3C934A605}" type="pres">
      <dgm:prSet presAssocID="{91AA71A4-C285-479F-A7EE-F22C387B78CE}" presName="txTwo" presStyleLbl="node2" presStyleIdx="1" presStyleCnt="2" custScaleX="41676" custLinFactNeighborX="3236" custLinFactNeighborY="-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F1C64D-1DDF-4F4D-8670-2F12B39B6A53}" type="pres">
      <dgm:prSet presAssocID="{91AA71A4-C285-479F-A7EE-F22C387B78CE}" presName="horzTwo" presStyleCnt="0"/>
      <dgm:spPr/>
    </dgm:pt>
  </dgm:ptLst>
  <dgm:cxnLst>
    <dgm:cxn modelId="{417C2A83-4571-4C56-BA8C-7872D5C3A7AA}" type="presOf" srcId="{AB73FCEB-E7C2-4372-BCF6-791F94FD2876}" destId="{83888974-1FB4-469F-B462-F3922664E7C0}" srcOrd="0" destOrd="0" presId="urn:microsoft.com/office/officeart/2005/8/layout/hierarchy4"/>
    <dgm:cxn modelId="{CD8A0293-EC10-49C9-A250-CBEEA5595158}" srcId="{AB73FCEB-E7C2-4372-BCF6-791F94FD2876}" destId="{E8B15570-B907-4B80-9561-CCEF115E883D}" srcOrd="0" destOrd="0" parTransId="{6DC97383-CDBF-4B6C-B224-778C24CEDAAB}" sibTransId="{FABD4748-92CF-4420-A2ED-23ED116B1679}"/>
    <dgm:cxn modelId="{28D72A9E-ADC7-41B2-9252-962F69A43B01}" srcId="{AB73FCEB-E7C2-4372-BCF6-791F94FD2876}" destId="{91AA71A4-C285-479F-A7EE-F22C387B78CE}" srcOrd="1" destOrd="0" parTransId="{3AFCED35-4EB5-4BC1-A45C-9F114C09AACD}" sibTransId="{43DAD8C0-8A6E-4C81-AD3D-FF8ABCCFD2B7}"/>
    <dgm:cxn modelId="{CEA4EF5F-63B1-4043-9B11-0A37662BB08F}" type="presOf" srcId="{91AA71A4-C285-479F-A7EE-F22C387B78CE}" destId="{6B5F4863-B4BC-4C37-BFF2-D1C3C934A605}" srcOrd="0" destOrd="0" presId="urn:microsoft.com/office/officeart/2005/8/layout/hierarchy4"/>
    <dgm:cxn modelId="{D0602A32-CD37-45D0-92CC-231A23B6D0C5}" type="presOf" srcId="{33A6CBBD-1472-4076-9900-912208DCAC77}" destId="{862F8A2C-F7A5-4379-8378-83860725029C}" srcOrd="0" destOrd="0" presId="urn:microsoft.com/office/officeart/2005/8/layout/hierarchy4"/>
    <dgm:cxn modelId="{D190FD75-5D29-4AA7-9F1F-AFD5E646ED5E}" srcId="{33A6CBBD-1472-4076-9900-912208DCAC77}" destId="{AB73FCEB-E7C2-4372-BCF6-791F94FD2876}" srcOrd="0" destOrd="0" parTransId="{BC51E410-32B5-45F4-8748-8DF933EE08F9}" sibTransId="{81FFE12B-7AE8-405E-B62B-C5AFE32EBFB7}"/>
    <dgm:cxn modelId="{BF2FC688-2EB1-4A01-B9C2-86680C31D245}" type="presOf" srcId="{E8B15570-B907-4B80-9561-CCEF115E883D}" destId="{33F22047-E7B7-4410-BBD8-68CCB7F4A3BD}" srcOrd="0" destOrd="0" presId="urn:microsoft.com/office/officeart/2005/8/layout/hierarchy4"/>
    <dgm:cxn modelId="{0446C117-EC21-4B03-8166-A0215115C499}" type="presParOf" srcId="{862F8A2C-F7A5-4379-8378-83860725029C}" destId="{64861FFE-46DE-4EFE-9CDD-B64200F8A9BC}" srcOrd="0" destOrd="0" presId="urn:microsoft.com/office/officeart/2005/8/layout/hierarchy4"/>
    <dgm:cxn modelId="{9C883571-6C87-4685-8744-35F3E5D0B8F2}" type="presParOf" srcId="{64861FFE-46DE-4EFE-9CDD-B64200F8A9BC}" destId="{83888974-1FB4-469F-B462-F3922664E7C0}" srcOrd="0" destOrd="0" presId="urn:microsoft.com/office/officeart/2005/8/layout/hierarchy4"/>
    <dgm:cxn modelId="{DCA56D37-AF4F-46C2-8F8C-1F96B8594B98}" type="presParOf" srcId="{64861FFE-46DE-4EFE-9CDD-B64200F8A9BC}" destId="{81258738-B823-4E48-9278-4164F3FE4A6E}" srcOrd="1" destOrd="0" presId="urn:microsoft.com/office/officeart/2005/8/layout/hierarchy4"/>
    <dgm:cxn modelId="{6B4E9C4D-8369-434E-A5B0-CE2AA40ABF60}" type="presParOf" srcId="{64861FFE-46DE-4EFE-9CDD-B64200F8A9BC}" destId="{6E30C173-544C-4CAA-AD69-0DC533EAC13A}" srcOrd="2" destOrd="0" presId="urn:microsoft.com/office/officeart/2005/8/layout/hierarchy4"/>
    <dgm:cxn modelId="{E06BE98D-5EE9-4156-8457-3A1EE01278F1}" type="presParOf" srcId="{6E30C173-544C-4CAA-AD69-0DC533EAC13A}" destId="{7C2AEE78-24AC-48F8-BBBA-5ABDE5FE0E23}" srcOrd="0" destOrd="0" presId="urn:microsoft.com/office/officeart/2005/8/layout/hierarchy4"/>
    <dgm:cxn modelId="{C6F964AD-3740-4AE8-B7A7-891B24AD85C6}" type="presParOf" srcId="{7C2AEE78-24AC-48F8-BBBA-5ABDE5FE0E23}" destId="{33F22047-E7B7-4410-BBD8-68CCB7F4A3BD}" srcOrd="0" destOrd="0" presId="urn:microsoft.com/office/officeart/2005/8/layout/hierarchy4"/>
    <dgm:cxn modelId="{05B22216-D859-4B0B-89E5-707E1BCBF1A8}" type="presParOf" srcId="{7C2AEE78-24AC-48F8-BBBA-5ABDE5FE0E23}" destId="{D4BEA5BE-A63A-494C-AC79-9DB97FD87021}" srcOrd="1" destOrd="0" presId="urn:microsoft.com/office/officeart/2005/8/layout/hierarchy4"/>
    <dgm:cxn modelId="{17C0053E-2806-4701-8EA8-9E4BFC9D0FDC}" type="presParOf" srcId="{6E30C173-544C-4CAA-AD69-0DC533EAC13A}" destId="{695B81AA-4B13-4780-B225-88F62D5FE47D}" srcOrd="1" destOrd="0" presId="urn:microsoft.com/office/officeart/2005/8/layout/hierarchy4"/>
    <dgm:cxn modelId="{E09A9278-C47C-446C-B530-D377F018AFA5}" type="presParOf" srcId="{6E30C173-544C-4CAA-AD69-0DC533EAC13A}" destId="{206DD68F-1F90-431D-A9F9-5F46D9D7E613}" srcOrd="2" destOrd="0" presId="urn:microsoft.com/office/officeart/2005/8/layout/hierarchy4"/>
    <dgm:cxn modelId="{D17279C0-9EBA-42BC-A65B-5D213B62D07A}" type="presParOf" srcId="{206DD68F-1F90-431D-A9F9-5F46D9D7E613}" destId="{6B5F4863-B4BC-4C37-BFF2-D1C3C934A605}" srcOrd="0" destOrd="0" presId="urn:microsoft.com/office/officeart/2005/8/layout/hierarchy4"/>
    <dgm:cxn modelId="{3515FAE6-0EC6-4786-87C2-6C0B761D724B}" type="presParOf" srcId="{206DD68F-1F90-431D-A9F9-5F46D9D7E613}" destId="{0DF1C64D-1DDF-4F4D-8670-2F12B39B6A5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309821-AB22-4A29-BDD3-6C487E6674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8F23ED-4F32-4ED3-9E52-1DC9E2C19764}">
      <dgm:prSet phldrT="[Texto]"/>
      <dgm:spPr/>
      <dgm:t>
        <a:bodyPr/>
        <a:lstStyle/>
        <a:p>
          <a:r>
            <a:rPr lang="es-ES" dirty="0" smtClean="0"/>
            <a:t>30 - Puntos</a:t>
          </a:r>
          <a:endParaRPr lang="es-ES" dirty="0"/>
        </a:p>
      </dgm:t>
    </dgm:pt>
    <dgm:pt modelId="{69422F0D-712D-4E6B-A88D-7F3A05A46D40}" type="parTrans" cxnId="{C475F402-DB5E-46E4-834D-8F6AFA215169}">
      <dgm:prSet/>
      <dgm:spPr/>
      <dgm:t>
        <a:bodyPr/>
        <a:lstStyle/>
        <a:p>
          <a:endParaRPr lang="es-ES"/>
        </a:p>
      </dgm:t>
    </dgm:pt>
    <dgm:pt modelId="{104EF2F9-89EE-456D-A3A4-7D27A53D51C7}" type="sibTrans" cxnId="{C475F402-DB5E-46E4-834D-8F6AFA215169}">
      <dgm:prSet/>
      <dgm:spPr/>
      <dgm:t>
        <a:bodyPr/>
        <a:lstStyle/>
        <a:p>
          <a:endParaRPr lang="es-ES"/>
        </a:p>
      </dgm:t>
    </dgm:pt>
    <dgm:pt modelId="{6BE90BA4-A891-42C9-A23D-8A2F675FEF9A}">
      <dgm:prSet phldrT="[Texto]"/>
      <dgm:spPr/>
      <dgm:t>
        <a:bodyPr/>
        <a:lstStyle/>
        <a:p>
          <a:r>
            <a:rPr lang="es-ES" dirty="0" smtClean="0"/>
            <a:t>20 - Incompleto</a:t>
          </a:r>
          <a:endParaRPr lang="es-ES" dirty="0"/>
        </a:p>
      </dgm:t>
    </dgm:pt>
    <dgm:pt modelId="{FA361D7E-14DF-43AA-B8BD-6AED2C1173E7}" type="parTrans" cxnId="{F007EFAD-9E3B-4B31-ADA1-6C10C61C920B}">
      <dgm:prSet/>
      <dgm:spPr/>
      <dgm:t>
        <a:bodyPr/>
        <a:lstStyle/>
        <a:p>
          <a:endParaRPr lang="es-ES"/>
        </a:p>
      </dgm:t>
    </dgm:pt>
    <dgm:pt modelId="{3C489461-47CA-4D54-9CB8-AABAB1A21E0B}" type="sibTrans" cxnId="{F007EFAD-9E3B-4B31-ADA1-6C10C61C920B}">
      <dgm:prSet/>
      <dgm:spPr/>
      <dgm:t>
        <a:bodyPr/>
        <a:lstStyle/>
        <a:p>
          <a:endParaRPr lang="es-ES"/>
        </a:p>
      </dgm:t>
    </dgm:pt>
    <dgm:pt modelId="{9B005178-F791-4012-8D85-EEBDCA3ACA06}">
      <dgm:prSet phldrT="[Texto]"/>
      <dgm:spPr/>
      <dgm:t>
        <a:bodyPr/>
        <a:lstStyle/>
        <a:p>
          <a:r>
            <a:rPr lang="es-ES" dirty="0" smtClean="0"/>
            <a:t>0 – Sin datos</a:t>
          </a:r>
          <a:endParaRPr lang="es-ES" dirty="0"/>
        </a:p>
      </dgm:t>
    </dgm:pt>
    <dgm:pt modelId="{E58D110D-2CF1-4E5C-89F9-D5FD8B1A6635}" type="parTrans" cxnId="{A27834A8-0ECD-493A-94A0-2FC4AD321394}">
      <dgm:prSet/>
      <dgm:spPr/>
      <dgm:t>
        <a:bodyPr/>
        <a:lstStyle/>
        <a:p>
          <a:endParaRPr lang="es-ES"/>
        </a:p>
      </dgm:t>
    </dgm:pt>
    <dgm:pt modelId="{41A648D1-FDC0-4986-ACB4-78C1D8C55A4D}" type="sibTrans" cxnId="{A27834A8-0ECD-493A-94A0-2FC4AD321394}">
      <dgm:prSet/>
      <dgm:spPr/>
      <dgm:t>
        <a:bodyPr/>
        <a:lstStyle/>
        <a:p>
          <a:endParaRPr lang="es-ES"/>
        </a:p>
      </dgm:t>
    </dgm:pt>
    <dgm:pt modelId="{0225CFC5-5E17-471F-94CE-D5CC061AEABF}" type="pres">
      <dgm:prSet presAssocID="{6D309821-AB22-4A29-BDD3-6C487E667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77ACC-3EF6-4CE5-A342-DE29F7A3D183}" type="pres">
      <dgm:prSet presAssocID="{EA8F23ED-4F32-4ED3-9E52-1DC9E2C19764}" presName="parentLin" presStyleCnt="0"/>
      <dgm:spPr/>
    </dgm:pt>
    <dgm:pt modelId="{69D5E487-8BC0-49B5-9278-4ABBDA9F3429}" type="pres">
      <dgm:prSet presAssocID="{EA8F23ED-4F32-4ED3-9E52-1DC9E2C19764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496508C-D038-43CF-9C6D-2639B6F9A988}" type="pres">
      <dgm:prSet presAssocID="{EA8F23ED-4F32-4ED3-9E52-1DC9E2C197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CAA82-F3BF-486D-87E0-960B43A523EA}" type="pres">
      <dgm:prSet presAssocID="{EA8F23ED-4F32-4ED3-9E52-1DC9E2C19764}" presName="negativeSpace" presStyleCnt="0"/>
      <dgm:spPr/>
    </dgm:pt>
    <dgm:pt modelId="{463F757B-FB25-47A6-88E4-4F86D01470C9}" type="pres">
      <dgm:prSet presAssocID="{EA8F23ED-4F32-4ED3-9E52-1DC9E2C19764}" presName="childText" presStyleLbl="conFgAcc1" presStyleIdx="0" presStyleCnt="3">
        <dgm:presLayoutVars>
          <dgm:bulletEnabled val="1"/>
        </dgm:presLayoutVars>
      </dgm:prSet>
      <dgm:spPr/>
    </dgm:pt>
    <dgm:pt modelId="{9585655F-8305-4BE5-B3B3-1A16A2393C1A}" type="pres">
      <dgm:prSet presAssocID="{104EF2F9-89EE-456D-A3A4-7D27A53D51C7}" presName="spaceBetweenRectangles" presStyleCnt="0"/>
      <dgm:spPr/>
    </dgm:pt>
    <dgm:pt modelId="{5F8F46EB-2A14-4764-8B8B-256FD02950BB}" type="pres">
      <dgm:prSet presAssocID="{6BE90BA4-A891-42C9-A23D-8A2F675FEF9A}" presName="parentLin" presStyleCnt="0"/>
      <dgm:spPr/>
    </dgm:pt>
    <dgm:pt modelId="{D3B75314-7589-4928-A0BA-BE73A66674CA}" type="pres">
      <dgm:prSet presAssocID="{6BE90BA4-A891-42C9-A23D-8A2F675FEF9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811CF8A-CAA1-492B-BE6F-A31E064219D3}" type="pres">
      <dgm:prSet presAssocID="{6BE90BA4-A891-42C9-A23D-8A2F675FEF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C0ED-16D0-4F58-809D-E3FAF93B5CFD}" type="pres">
      <dgm:prSet presAssocID="{6BE90BA4-A891-42C9-A23D-8A2F675FEF9A}" presName="negativeSpace" presStyleCnt="0"/>
      <dgm:spPr/>
    </dgm:pt>
    <dgm:pt modelId="{C8BF6353-4C05-42BD-A562-0F15A42070AA}" type="pres">
      <dgm:prSet presAssocID="{6BE90BA4-A891-42C9-A23D-8A2F675FEF9A}" presName="childText" presStyleLbl="conFgAcc1" presStyleIdx="1" presStyleCnt="3">
        <dgm:presLayoutVars>
          <dgm:bulletEnabled val="1"/>
        </dgm:presLayoutVars>
      </dgm:prSet>
      <dgm:spPr/>
    </dgm:pt>
    <dgm:pt modelId="{1D249DC1-1477-4866-8DDE-528A53B7A2B1}" type="pres">
      <dgm:prSet presAssocID="{3C489461-47CA-4D54-9CB8-AABAB1A21E0B}" presName="spaceBetweenRectangles" presStyleCnt="0"/>
      <dgm:spPr/>
    </dgm:pt>
    <dgm:pt modelId="{0E063C41-C5B8-4FD1-9C1C-ACB301CB0AFA}" type="pres">
      <dgm:prSet presAssocID="{9B005178-F791-4012-8D85-EEBDCA3ACA06}" presName="parentLin" presStyleCnt="0"/>
      <dgm:spPr/>
    </dgm:pt>
    <dgm:pt modelId="{E1370F2C-AD23-47ED-942A-D86A99B98F96}" type="pres">
      <dgm:prSet presAssocID="{9B005178-F791-4012-8D85-EEBDCA3ACA0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7591E07C-F3C6-4849-95D4-9383EF0DFC5B}" type="pres">
      <dgm:prSet presAssocID="{9B005178-F791-4012-8D85-EEBDCA3ACA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03E8F6-61D5-4525-913F-0870FFB1B77E}" type="pres">
      <dgm:prSet presAssocID="{9B005178-F791-4012-8D85-EEBDCA3ACA06}" presName="negativeSpace" presStyleCnt="0"/>
      <dgm:spPr/>
    </dgm:pt>
    <dgm:pt modelId="{7C018779-5075-4D3E-B161-5547D7DFEC84}" type="pres">
      <dgm:prSet presAssocID="{9B005178-F791-4012-8D85-EEBDCA3ACA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9479AB-E84D-4211-81BE-1EE21AC45AD7}" type="presOf" srcId="{6D309821-AB22-4A29-BDD3-6C487E6674C5}" destId="{0225CFC5-5E17-471F-94CE-D5CC061AEABF}" srcOrd="0" destOrd="0" presId="urn:microsoft.com/office/officeart/2005/8/layout/list1"/>
    <dgm:cxn modelId="{1EEF0FDC-D4D9-48BF-8C7E-9E181ABB079E}" type="presOf" srcId="{6BE90BA4-A891-42C9-A23D-8A2F675FEF9A}" destId="{6811CF8A-CAA1-492B-BE6F-A31E064219D3}" srcOrd="1" destOrd="0" presId="urn:microsoft.com/office/officeart/2005/8/layout/list1"/>
    <dgm:cxn modelId="{63448C1D-C45A-4520-80FE-972B1947DF34}" type="presOf" srcId="{9B005178-F791-4012-8D85-EEBDCA3ACA06}" destId="{E1370F2C-AD23-47ED-942A-D86A99B98F96}" srcOrd="0" destOrd="0" presId="urn:microsoft.com/office/officeart/2005/8/layout/list1"/>
    <dgm:cxn modelId="{C475F402-DB5E-46E4-834D-8F6AFA215169}" srcId="{6D309821-AB22-4A29-BDD3-6C487E6674C5}" destId="{EA8F23ED-4F32-4ED3-9E52-1DC9E2C19764}" srcOrd="0" destOrd="0" parTransId="{69422F0D-712D-4E6B-A88D-7F3A05A46D40}" sibTransId="{104EF2F9-89EE-456D-A3A4-7D27A53D51C7}"/>
    <dgm:cxn modelId="{99970CDE-1CC1-44E8-9D24-6604106B5000}" type="presOf" srcId="{EA8F23ED-4F32-4ED3-9E52-1DC9E2C19764}" destId="{69D5E487-8BC0-49B5-9278-4ABBDA9F3429}" srcOrd="0" destOrd="0" presId="urn:microsoft.com/office/officeart/2005/8/layout/list1"/>
    <dgm:cxn modelId="{CC21300F-AEE0-40D2-A002-B056B9E08DA9}" type="presOf" srcId="{6BE90BA4-A891-42C9-A23D-8A2F675FEF9A}" destId="{D3B75314-7589-4928-A0BA-BE73A66674CA}" srcOrd="0" destOrd="0" presId="urn:microsoft.com/office/officeart/2005/8/layout/list1"/>
    <dgm:cxn modelId="{D4CD6692-75D9-4090-A9D5-87ADA9F05DB6}" type="presOf" srcId="{9B005178-F791-4012-8D85-EEBDCA3ACA06}" destId="{7591E07C-F3C6-4849-95D4-9383EF0DFC5B}" srcOrd="1" destOrd="0" presId="urn:microsoft.com/office/officeart/2005/8/layout/list1"/>
    <dgm:cxn modelId="{A27834A8-0ECD-493A-94A0-2FC4AD321394}" srcId="{6D309821-AB22-4A29-BDD3-6C487E6674C5}" destId="{9B005178-F791-4012-8D85-EEBDCA3ACA06}" srcOrd="2" destOrd="0" parTransId="{E58D110D-2CF1-4E5C-89F9-D5FD8B1A6635}" sibTransId="{41A648D1-FDC0-4986-ACB4-78C1D8C55A4D}"/>
    <dgm:cxn modelId="{BEFDF7B3-CC75-4025-BE41-B1ACA9491FF8}" type="presOf" srcId="{EA8F23ED-4F32-4ED3-9E52-1DC9E2C19764}" destId="{5496508C-D038-43CF-9C6D-2639B6F9A988}" srcOrd="1" destOrd="0" presId="urn:microsoft.com/office/officeart/2005/8/layout/list1"/>
    <dgm:cxn modelId="{F007EFAD-9E3B-4B31-ADA1-6C10C61C920B}" srcId="{6D309821-AB22-4A29-BDD3-6C487E6674C5}" destId="{6BE90BA4-A891-42C9-A23D-8A2F675FEF9A}" srcOrd="1" destOrd="0" parTransId="{FA361D7E-14DF-43AA-B8BD-6AED2C1173E7}" sibTransId="{3C489461-47CA-4D54-9CB8-AABAB1A21E0B}"/>
    <dgm:cxn modelId="{5036ABD3-61CC-4A49-A957-66C48FB330E2}" type="presParOf" srcId="{0225CFC5-5E17-471F-94CE-D5CC061AEABF}" destId="{EEC77ACC-3EF6-4CE5-A342-DE29F7A3D183}" srcOrd="0" destOrd="0" presId="urn:microsoft.com/office/officeart/2005/8/layout/list1"/>
    <dgm:cxn modelId="{E747E3E7-7561-4EC5-BEE6-97251A033C0C}" type="presParOf" srcId="{EEC77ACC-3EF6-4CE5-A342-DE29F7A3D183}" destId="{69D5E487-8BC0-49B5-9278-4ABBDA9F3429}" srcOrd="0" destOrd="0" presId="urn:microsoft.com/office/officeart/2005/8/layout/list1"/>
    <dgm:cxn modelId="{183A1869-95B3-4BD5-ACAB-A01105A8B4AA}" type="presParOf" srcId="{EEC77ACC-3EF6-4CE5-A342-DE29F7A3D183}" destId="{5496508C-D038-43CF-9C6D-2639B6F9A988}" srcOrd="1" destOrd="0" presId="urn:microsoft.com/office/officeart/2005/8/layout/list1"/>
    <dgm:cxn modelId="{2F7525A5-6DA5-4F13-8AA1-1D8CA1DA143D}" type="presParOf" srcId="{0225CFC5-5E17-471F-94CE-D5CC061AEABF}" destId="{17ECAA82-F3BF-486D-87E0-960B43A523EA}" srcOrd="1" destOrd="0" presId="urn:microsoft.com/office/officeart/2005/8/layout/list1"/>
    <dgm:cxn modelId="{21F52BD2-FFF6-4685-A191-A80FC1EE1E7D}" type="presParOf" srcId="{0225CFC5-5E17-471F-94CE-D5CC061AEABF}" destId="{463F757B-FB25-47A6-88E4-4F86D01470C9}" srcOrd="2" destOrd="0" presId="urn:microsoft.com/office/officeart/2005/8/layout/list1"/>
    <dgm:cxn modelId="{C671BE88-9B63-48DB-B3EF-CA09FB0F75B6}" type="presParOf" srcId="{0225CFC5-5E17-471F-94CE-D5CC061AEABF}" destId="{9585655F-8305-4BE5-B3B3-1A16A2393C1A}" srcOrd="3" destOrd="0" presId="urn:microsoft.com/office/officeart/2005/8/layout/list1"/>
    <dgm:cxn modelId="{22D58A91-18A9-485F-A041-7D0E582E7028}" type="presParOf" srcId="{0225CFC5-5E17-471F-94CE-D5CC061AEABF}" destId="{5F8F46EB-2A14-4764-8B8B-256FD02950BB}" srcOrd="4" destOrd="0" presId="urn:microsoft.com/office/officeart/2005/8/layout/list1"/>
    <dgm:cxn modelId="{581B4CB3-D7BF-4A06-A145-7DDD882B7765}" type="presParOf" srcId="{5F8F46EB-2A14-4764-8B8B-256FD02950BB}" destId="{D3B75314-7589-4928-A0BA-BE73A66674CA}" srcOrd="0" destOrd="0" presId="urn:microsoft.com/office/officeart/2005/8/layout/list1"/>
    <dgm:cxn modelId="{64FE454E-B7E0-4CB3-9434-93571C52DCE9}" type="presParOf" srcId="{5F8F46EB-2A14-4764-8B8B-256FD02950BB}" destId="{6811CF8A-CAA1-492B-BE6F-A31E064219D3}" srcOrd="1" destOrd="0" presId="urn:microsoft.com/office/officeart/2005/8/layout/list1"/>
    <dgm:cxn modelId="{33B7F14A-38DC-4357-BCC1-0F7518445D7E}" type="presParOf" srcId="{0225CFC5-5E17-471F-94CE-D5CC061AEABF}" destId="{7561C0ED-16D0-4F58-809D-E3FAF93B5CFD}" srcOrd="5" destOrd="0" presId="urn:microsoft.com/office/officeart/2005/8/layout/list1"/>
    <dgm:cxn modelId="{F3B340FD-4D84-4600-AE7A-B9C3EC63B012}" type="presParOf" srcId="{0225CFC5-5E17-471F-94CE-D5CC061AEABF}" destId="{C8BF6353-4C05-42BD-A562-0F15A42070AA}" srcOrd="6" destOrd="0" presId="urn:microsoft.com/office/officeart/2005/8/layout/list1"/>
    <dgm:cxn modelId="{9D79E710-F062-4775-8034-2C19A7A9CE24}" type="presParOf" srcId="{0225CFC5-5E17-471F-94CE-D5CC061AEABF}" destId="{1D249DC1-1477-4866-8DDE-528A53B7A2B1}" srcOrd="7" destOrd="0" presId="urn:microsoft.com/office/officeart/2005/8/layout/list1"/>
    <dgm:cxn modelId="{A9FEFCC2-A311-4884-ADB8-9205486DF931}" type="presParOf" srcId="{0225CFC5-5E17-471F-94CE-D5CC061AEABF}" destId="{0E063C41-C5B8-4FD1-9C1C-ACB301CB0AFA}" srcOrd="8" destOrd="0" presId="urn:microsoft.com/office/officeart/2005/8/layout/list1"/>
    <dgm:cxn modelId="{7DFB536B-A63B-428A-93D8-352D2F4449D4}" type="presParOf" srcId="{0E063C41-C5B8-4FD1-9C1C-ACB301CB0AFA}" destId="{E1370F2C-AD23-47ED-942A-D86A99B98F96}" srcOrd="0" destOrd="0" presId="urn:microsoft.com/office/officeart/2005/8/layout/list1"/>
    <dgm:cxn modelId="{057E70F8-717F-4D6C-8375-B38525C74718}" type="presParOf" srcId="{0E063C41-C5B8-4FD1-9C1C-ACB301CB0AFA}" destId="{7591E07C-F3C6-4849-95D4-9383EF0DFC5B}" srcOrd="1" destOrd="0" presId="urn:microsoft.com/office/officeart/2005/8/layout/list1"/>
    <dgm:cxn modelId="{9BD7503E-B76C-4ABC-A944-10566B49FFAD}" type="presParOf" srcId="{0225CFC5-5E17-471F-94CE-D5CC061AEABF}" destId="{5D03E8F6-61D5-4525-913F-0870FFB1B77E}" srcOrd="9" destOrd="0" presId="urn:microsoft.com/office/officeart/2005/8/layout/list1"/>
    <dgm:cxn modelId="{E3AFE1BF-9B8C-481E-826A-4E45B5911250}" type="presParOf" srcId="{0225CFC5-5E17-471F-94CE-D5CC061AEABF}" destId="{7C018779-5075-4D3E-B161-5547D7DFEC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309821-AB22-4A29-BDD3-6C487E6674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8F23ED-4F32-4ED3-9E52-1DC9E2C19764}">
      <dgm:prSet phldrT="[Texto]"/>
      <dgm:spPr/>
      <dgm:t>
        <a:bodyPr/>
        <a:lstStyle/>
        <a:p>
          <a:r>
            <a:rPr lang="es-ES" dirty="0" smtClean="0"/>
            <a:t>35 – Puntos al 30/09</a:t>
          </a:r>
          <a:endParaRPr lang="es-ES" dirty="0"/>
        </a:p>
      </dgm:t>
    </dgm:pt>
    <dgm:pt modelId="{69422F0D-712D-4E6B-A88D-7F3A05A46D40}" type="parTrans" cxnId="{C475F402-DB5E-46E4-834D-8F6AFA215169}">
      <dgm:prSet/>
      <dgm:spPr/>
      <dgm:t>
        <a:bodyPr/>
        <a:lstStyle/>
        <a:p>
          <a:endParaRPr lang="es-ES"/>
        </a:p>
      </dgm:t>
    </dgm:pt>
    <dgm:pt modelId="{104EF2F9-89EE-456D-A3A4-7D27A53D51C7}" type="sibTrans" cxnId="{C475F402-DB5E-46E4-834D-8F6AFA215169}">
      <dgm:prSet/>
      <dgm:spPr/>
      <dgm:t>
        <a:bodyPr/>
        <a:lstStyle/>
        <a:p>
          <a:endParaRPr lang="es-ES"/>
        </a:p>
      </dgm:t>
    </dgm:pt>
    <dgm:pt modelId="{6BE90BA4-A891-42C9-A23D-8A2F675FEF9A}">
      <dgm:prSet phldrT="[Texto]"/>
      <dgm:spPr/>
      <dgm:t>
        <a:bodyPr/>
        <a:lstStyle/>
        <a:p>
          <a:r>
            <a:rPr lang="es-ES" dirty="0" smtClean="0"/>
            <a:t>25 - Puntos al 30/06</a:t>
          </a:r>
          <a:endParaRPr lang="es-ES" dirty="0"/>
        </a:p>
      </dgm:t>
    </dgm:pt>
    <dgm:pt modelId="{FA361D7E-14DF-43AA-B8BD-6AED2C1173E7}" type="parTrans" cxnId="{F007EFAD-9E3B-4B31-ADA1-6C10C61C920B}">
      <dgm:prSet/>
      <dgm:spPr/>
      <dgm:t>
        <a:bodyPr/>
        <a:lstStyle/>
        <a:p>
          <a:endParaRPr lang="es-ES"/>
        </a:p>
      </dgm:t>
    </dgm:pt>
    <dgm:pt modelId="{3C489461-47CA-4D54-9CB8-AABAB1A21E0B}" type="sibTrans" cxnId="{F007EFAD-9E3B-4B31-ADA1-6C10C61C920B}">
      <dgm:prSet/>
      <dgm:spPr/>
      <dgm:t>
        <a:bodyPr/>
        <a:lstStyle/>
        <a:p>
          <a:endParaRPr lang="es-ES"/>
        </a:p>
      </dgm:t>
    </dgm:pt>
    <dgm:pt modelId="{696CC52F-9408-43F5-B37B-CB1994D24DDF}">
      <dgm:prSet phldrT="[Texto]"/>
      <dgm:spPr/>
      <dgm:t>
        <a:bodyPr/>
        <a:lstStyle/>
        <a:p>
          <a:r>
            <a:rPr lang="es-ES" dirty="0" smtClean="0"/>
            <a:t>15 - Puntos al 31/03</a:t>
          </a:r>
          <a:endParaRPr lang="es-ES" dirty="0"/>
        </a:p>
      </dgm:t>
    </dgm:pt>
    <dgm:pt modelId="{DD8823AC-C623-4B02-89EC-4FFCD64C5442}" type="parTrans" cxnId="{79F65571-3F79-4099-9BFF-0395FDCD2D4C}">
      <dgm:prSet/>
      <dgm:spPr/>
      <dgm:t>
        <a:bodyPr/>
        <a:lstStyle/>
        <a:p>
          <a:endParaRPr lang="es-ES"/>
        </a:p>
      </dgm:t>
    </dgm:pt>
    <dgm:pt modelId="{C2457E2C-32E0-4F04-BC75-CC088334BFAF}" type="sibTrans" cxnId="{79F65571-3F79-4099-9BFF-0395FDCD2D4C}">
      <dgm:prSet/>
      <dgm:spPr/>
      <dgm:t>
        <a:bodyPr/>
        <a:lstStyle/>
        <a:p>
          <a:endParaRPr lang="es-ES"/>
        </a:p>
      </dgm:t>
    </dgm:pt>
    <dgm:pt modelId="{7B0F97A2-B1FA-4991-8B7A-E5911EF6A4A7}">
      <dgm:prSet phldrT="[Texto]"/>
      <dgm:spPr/>
      <dgm:t>
        <a:bodyPr/>
        <a:lstStyle/>
        <a:p>
          <a:r>
            <a:rPr lang="es-ES" dirty="0" smtClean="0"/>
            <a:t>0 - Puntos mayor rezago</a:t>
          </a:r>
          <a:endParaRPr lang="es-ES" dirty="0"/>
        </a:p>
      </dgm:t>
    </dgm:pt>
    <dgm:pt modelId="{E24F19CC-8A08-4388-B492-8BB3176F2450}" type="parTrans" cxnId="{785B64AE-3AA8-4B3E-8B5C-3CB1D855778F}">
      <dgm:prSet/>
      <dgm:spPr/>
      <dgm:t>
        <a:bodyPr/>
        <a:lstStyle/>
        <a:p>
          <a:endParaRPr lang="es-ES"/>
        </a:p>
      </dgm:t>
    </dgm:pt>
    <dgm:pt modelId="{F8A1CC66-57DC-45C0-AFC6-410D194ECF6A}" type="sibTrans" cxnId="{785B64AE-3AA8-4B3E-8B5C-3CB1D855778F}">
      <dgm:prSet/>
      <dgm:spPr/>
      <dgm:t>
        <a:bodyPr/>
        <a:lstStyle/>
        <a:p>
          <a:endParaRPr lang="es-ES"/>
        </a:p>
      </dgm:t>
    </dgm:pt>
    <dgm:pt modelId="{0225CFC5-5E17-471F-94CE-D5CC061AEABF}" type="pres">
      <dgm:prSet presAssocID="{6D309821-AB22-4A29-BDD3-6C487E667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77ACC-3EF6-4CE5-A342-DE29F7A3D183}" type="pres">
      <dgm:prSet presAssocID="{EA8F23ED-4F32-4ED3-9E52-1DC9E2C19764}" presName="parentLin" presStyleCnt="0"/>
      <dgm:spPr/>
    </dgm:pt>
    <dgm:pt modelId="{69D5E487-8BC0-49B5-9278-4ABBDA9F3429}" type="pres">
      <dgm:prSet presAssocID="{EA8F23ED-4F32-4ED3-9E52-1DC9E2C1976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496508C-D038-43CF-9C6D-2639B6F9A988}" type="pres">
      <dgm:prSet presAssocID="{EA8F23ED-4F32-4ED3-9E52-1DC9E2C197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CAA82-F3BF-486D-87E0-960B43A523EA}" type="pres">
      <dgm:prSet presAssocID="{EA8F23ED-4F32-4ED3-9E52-1DC9E2C19764}" presName="negativeSpace" presStyleCnt="0"/>
      <dgm:spPr/>
    </dgm:pt>
    <dgm:pt modelId="{463F757B-FB25-47A6-88E4-4F86D01470C9}" type="pres">
      <dgm:prSet presAssocID="{EA8F23ED-4F32-4ED3-9E52-1DC9E2C19764}" presName="childText" presStyleLbl="conFgAcc1" presStyleIdx="0" presStyleCnt="4">
        <dgm:presLayoutVars>
          <dgm:bulletEnabled val="1"/>
        </dgm:presLayoutVars>
      </dgm:prSet>
      <dgm:spPr/>
    </dgm:pt>
    <dgm:pt modelId="{9585655F-8305-4BE5-B3B3-1A16A2393C1A}" type="pres">
      <dgm:prSet presAssocID="{104EF2F9-89EE-456D-A3A4-7D27A53D51C7}" presName="spaceBetweenRectangles" presStyleCnt="0"/>
      <dgm:spPr/>
    </dgm:pt>
    <dgm:pt modelId="{5F8F46EB-2A14-4764-8B8B-256FD02950BB}" type="pres">
      <dgm:prSet presAssocID="{6BE90BA4-A891-42C9-A23D-8A2F675FEF9A}" presName="parentLin" presStyleCnt="0"/>
      <dgm:spPr/>
    </dgm:pt>
    <dgm:pt modelId="{D3B75314-7589-4928-A0BA-BE73A66674CA}" type="pres">
      <dgm:prSet presAssocID="{6BE90BA4-A891-42C9-A23D-8A2F675FEF9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811CF8A-CAA1-492B-BE6F-A31E064219D3}" type="pres">
      <dgm:prSet presAssocID="{6BE90BA4-A891-42C9-A23D-8A2F675FEF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C0ED-16D0-4F58-809D-E3FAF93B5CFD}" type="pres">
      <dgm:prSet presAssocID="{6BE90BA4-A891-42C9-A23D-8A2F675FEF9A}" presName="negativeSpace" presStyleCnt="0"/>
      <dgm:spPr/>
    </dgm:pt>
    <dgm:pt modelId="{C8BF6353-4C05-42BD-A562-0F15A42070AA}" type="pres">
      <dgm:prSet presAssocID="{6BE90BA4-A891-42C9-A23D-8A2F675FEF9A}" presName="childText" presStyleLbl="conFgAcc1" presStyleIdx="1" presStyleCnt="4">
        <dgm:presLayoutVars>
          <dgm:bulletEnabled val="1"/>
        </dgm:presLayoutVars>
      </dgm:prSet>
      <dgm:spPr/>
    </dgm:pt>
    <dgm:pt modelId="{1D249DC1-1477-4866-8DDE-528A53B7A2B1}" type="pres">
      <dgm:prSet presAssocID="{3C489461-47CA-4D54-9CB8-AABAB1A21E0B}" presName="spaceBetweenRectangles" presStyleCnt="0"/>
      <dgm:spPr/>
    </dgm:pt>
    <dgm:pt modelId="{BFB845B9-5B7A-480E-B493-4FC649CA2722}" type="pres">
      <dgm:prSet presAssocID="{696CC52F-9408-43F5-B37B-CB1994D24DDF}" presName="parentLin" presStyleCnt="0"/>
      <dgm:spPr/>
    </dgm:pt>
    <dgm:pt modelId="{C3188AD1-4DED-4090-B957-20BA59DF33D4}" type="pres">
      <dgm:prSet presAssocID="{696CC52F-9408-43F5-B37B-CB1994D24DD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D251E9A-F41E-41A4-8C30-E59C2ADA5C63}" type="pres">
      <dgm:prSet presAssocID="{696CC52F-9408-43F5-B37B-CB1994D24D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0902C-1B63-4DCD-8B01-6A0D2D3D761A}" type="pres">
      <dgm:prSet presAssocID="{696CC52F-9408-43F5-B37B-CB1994D24DDF}" presName="negativeSpace" presStyleCnt="0"/>
      <dgm:spPr/>
    </dgm:pt>
    <dgm:pt modelId="{473172DB-DA9F-4B53-8EFD-E8A7FA985FE0}" type="pres">
      <dgm:prSet presAssocID="{696CC52F-9408-43F5-B37B-CB1994D24DDF}" presName="childText" presStyleLbl="conFgAcc1" presStyleIdx="2" presStyleCnt="4">
        <dgm:presLayoutVars>
          <dgm:bulletEnabled val="1"/>
        </dgm:presLayoutVars>
      </dgm:prSet>
      <dgm:spPr/>
    </dgm:pt>
    <dgm:pt modelId="{D6EB789C-E8BD-44E7-8AB4-C101FE07846D}" type="pres">
      <dgm:prSet presAssocID="{C2457E2C-32E0-4F04-BC75-CC088334BFAF}" presName="spaceBetweenRectangles" presStyleCnt="0"/>
      <dgm:spPr/>
    </dgm:pt>
    <dgm:pt modelId="{BE7B589A-808B-49CE-9521-684A51768667}" type="pres">
      <dgm:prSet presAssocID="{7B0F97A2-B1FA-4991-8B7A-E5911EF6A4A7}" presName="parentLin" presStyleCnt="0"/>
      <dgm:spPr/>
    </dgm:pt>
    <dgm:pt modelId="{9507E80E-BBBF-473F-9BA6-AB65C4257D17}" type="pres">
      <dgm:prSet presAssocID="{7B0F97A2-B1FA-4991-8B7A-E5911EF6A4A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0F4C66B-4BD1-4635-81DD-F7BB90F9F5B0}" type="pres">
      <dgm:prSet presAssocID="{7B0F97A2-B1FA-4991-8B7A-E5911EF6A4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4DB35-0772-4DF0-A2D2-AAE61BF298AC}" type="pres">
      <dgm:prSet presAssocID="{7B0F97A2-B1FA-4991-8B7A-E5911EF6A4A7}" presName="negativeSpace" presStyleCnt="0"/>
      <dgm:spPr/>
    </dgm:pt>
    <dgm:pt modelId="{CA103481-0D42-449A-BDE9-6A2B652F8CAE}" type="pres">
      <dgm:prSet presAssocID="{7B0F97A2-B1FA-4991-8B7A-E5911EF6A4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9479AB-E84D-4211-81BE-1EE21AC45AD7}" type="presOf" srcId="{6D309821-AB22-4A29-BDD3-6C487E6674C5}" destId="{0225CFC5-5E17-471F-94CE-D5CC061AEABF}" srcOrd="0" destOrd="0" presId="urn:microsoft.com/office/officeart/2005/8/layout/list1"/>
    <dgm:cxn modelId="{79F65571-3F79-4099-9BFF-0395FDCD2D4C}" srcId="{6D309821-AB22-4A29-BDD3-6C487E6674C5}" destId="{696CC52F-9408-43F5-B37B-CB1994D24DDF}" srcOrd="2" destOrd="0" parTransId="{DD8823AC-C623-4B02-89EC-4FFCD64C5442}" sibTransId="{C2457E2C-32E0-4F04-BC75-CC088334BFAF}"/>
    <dgm:cxn modelId="{1EEF0FDC-D4D9-48BF-8C7E-9E181ABB079E}" type="presOf" srcId="{6BE90BA4-A891-42C9-A23D-8A2F675FEF9A}" destId="{6811CF8A-CAA1-492B-BE6F-A31E064219D3}" srcOrd="1" destOrd="0" presId="urn:microsoft.com/office/officeart/2005/8/layout/list1"/>
    <dgm:cxn modelId="{C475F402-DB5E-46E4-834D-8F6AFA215169}" srcId="{6D309821-AB22-4A29-BDD3-6C487E6674C5}" destId="{EA8F23ED-4F32-4ED3-9E52-1DC9E2C19764}" srcOrd="0" destOrd="0" parTransId="{69422F0D-712D-4E6B-A88D-7F3A05A46D40}" sibTransId="{104EF2F9-89EE-456D-A3A4-7D27A53D51C7}"/>
    <dgm:cxn modelId="{99970CDE-1CC1-44E8-9D24-6604106B5000}" type="presOf" srcId="{EA8F23ED-4F32-4ED3-9E52-1DC9E2C19764}" destId="{69D5E487-8BC0-49B5-9278-4ABBDA9F3429}" srcOrd="0" destOrd="0" presId="urn:microsoft.com/office/officeart/2005/8/layout/list1"/>
    <dgm:cxn modelId="{CC21300F-AEE0-40D2-A002-B056B9E08DA9}" type="presOf" srcId="{6BE90BA4-A891-42C9-A23D-8A2F675FEF9A}" destId="{D3B75314-7589-4928-A0BA-BE73A66674CA}" srcOrd="0" destOrd="0" presId="urn:microsoft.com/office/officeart/2005/8/layout/list1"/>
    <dgm:cxn modelId="{ACB085B2-F2B1-4653-95C0-4184C9D751C9}" type="presOf" srcId="{696CC52F-9408-43F5-B37B-CB1994D24DDF}" destId="{C3188AD1-4DED-4090-B957-20BA59DF33D4}" srcOrd="0" destOrd="0" presId="urn:microsoft.com/office/officeart/2005/8/layout/list1"/>
    <dgm:cxn modelId="{C4B00A81-E8F8-456F-A6E3-10FAE4C57941}" type="presOf" srcId="{696CC52F-9408-43F5-B37B-CB1994D24DDF}" destId="{ED251E9A-F41E-41A4-8C30-E59C2ADA5C63}" srcOrd="1" destOrd="0" presId="urn:microsoft.com/office/officeart/2005/8/layout/list1"/>
    <dgm:cxn modelId="{1F39F261-D5F9-41B7-96CB-0BF0D9AFB69C}" type="presOf" srcId="{7B0F97A2-B1FA-4991-8B7A-E5911EF6A4A7}" destId="{9507E80E-BBBF-473F-9BA6-AB65C4257D17}" srcOrd="0" destOrd="0" presId="urn:microsoft.com/office/officeart/2005/8/layout/list1"/>
    <dgm:cxn modelId="{785B64AE-3AA8-4B3E-8B5C-3CB1D855778F}" srcId="{6D309821-AB22-4A29-BDD3-6C487E6674C5}" destId="{7B0F97A2-B1FA-4991-8B7A-E5911EF6A4A7}" srcOrd="3" destOrd="0" parTransId="{E24F19CC-8A08-4388-B492-8BB3176F2450}" sibTransId="{F8A1CC66-57DC-45C0-AFC6-410D194ECF6A}"/>
    <dgm:cxn modelId="{D4BF1C18-222E-4F28-A083-4178B2CAAAD0}" type="presOf" srcId="{7B0F97A2-B1FA-4991-8B7A-E5911EF6A4A7}" destId="{00F4C66B-4BD1-4635-81DD-F7BB90F9F5B0}" srcOrd="1" destOrd="0" presId="urn:microsoft.com/office/officeart/2005/8/layout/list1"/>
    <dgm:cxn modelId="{BEFDF7B3-CC75-4025-BE41-B1ACA9491FF8}" type="presOf" srcId="{EA8F23ED-4F32-4ED3-9E52-1DC9E2C19764}" destId="{5496508C-D038-43CF-9C6D-2639B6F9A988}" srcOrd="1" destOrd="0" presId="urn:microsoft.com/office/officeart/2005/8/layout/list1"/>
    <dgm:cxn modelId="{F007EFAD-9E3B-4B31-ADA1-6C10C61C920B}" srcId="{6D309821-AB22-4A29-BDD3-6C487E6674C5}" destId="{6BE90BA4-A891-42C9-A23D-8A2F675FEF9A}" srcOrd="1" destOrd="0" parTransId="{FA361D7E-14DF-43AA-B8BD-6AED2C1173E7}" sibTransId="{3C489461-47CA-4D54-9CB8-AABAB1A21E0B}"/>
    <dgm:cxn modelId="{5036ABD3-61CC-4A49-A957-66C48FB330E2}" type="presParOf" srcId="{0225CFC5-5E17-471F-94CE-D5CC061AEABF}" destId="{EEC77ACC-3EF6-4CE5-A342-DE29F7A3D183}" srcOrd="0" destOrd="0" presId="urn:microsoft.com/office/officeart/2005/8/layout/list1"/>
    <dgm:cxn modelId="{E747E3E7-7561-4EC5-BEE6-97251A033C0C}" type="presParOf" srcId="{EEC77ACC-3EF6-4CE5-A342-DE29F7A3D183}" destId="{69D5E487-8BC0-49B5-9278-4ABBDA9F3429}" srcOrd="0" destOrd="0" presId="urn:microsoft.com/office/officeart/2005/8/layout/list1"/>
    <dgm:cxn modelId="{183A1869-95B3-4BD5-ACAB-A01105A8B4AA}" type="presParOf" srcId="{EEC77ACC-3EF6-4CE5-A342-DE29F7A3D183}" destId="{5496508C-D038-43CF-9C6D-2639B6F9A988}" srcOrd="1" destOrd="0" presId="urn:microsoft.com/office/officeart/2005/8/layout/list1"/>
    <dgm:cxn modelId="{2F7525A5-6DA5-4F13-8AA1-1D8CA1DA143D}" type="presParOf" srcId="{0225CFC5-5E17-471F-94CE-D5CC061AEABF}" destId="{17ECAA82-F3BF-486D-87E0-960B43A523EA}" srcOrd="1" destOrd="0" presId="urn:microsoft.com/office/officeart/2005/8/layout/list1"/>
    <dgm:cxn modelId="{21F52BD2-FFF6-4685-A191-A80FC1EE1E7D}" type="presParOf" srcId="{0225CFC5-5E17-471F-94CE-D5CC061AEABF}" destId="{463F757B-FB25-47A6-88E4-4F86D01470C9}" srcOrd="2" destOrd="0" presId="urn:microsoft.com/office/officeart/2005/8/layout/list1"/>
    <dgm:cxn modelId="{C671BE88-9B63-48DB-B3EF-CA09FB0F75B6}" type="presParOf" srcId="{0225CFC5-5E17-471F-94CE-D5CC061AEABF}" destId="{9585655F-8305-4BE5-B3B3-1A16A2393C1A}" srcOrd="3" destOrd="0" presId="urn:microsoft.com/office/officeart/2005/8/layout/list1"/>
    <dgm:cxn modelId="{22D58A91-18A9-485F-A041-7D0E582E7028}" type="presParOf" srcId="{0225CFC5-5E17-471F-94CE-D5CC061AEABF}" destId="{5F8F46EB-2A14-4764-8B8B-256FD02950BB}" srcOrd="4" destOrd="0" presId="urn:microsoft.com/office/officeart/2005/8/layout/list1"/>
    <dgm:cxn modelId="{581B4CB3-D7BF-4A06-A145-7DDD882B7765}" type="presParOf" srcId="{5F8F46EB-2A14-4764-8B8B-256FD02950BB}" destId="{D3B75314-7589-4928-A0BA-BE73A66674CA}" srcOrd="0" destOrd="0" presId="urn:microsoft.com/office/officeart/2005/8/layout/list1"/>
    <dgm:cxn modelId="{64FE454E-B7E0-4CB3-9434-93571C52DCE9}" type="presParOf" srcId="{5F8F46EB-2A14-4764-8B8B-256FD02950BB}" destId="{6811CF8A-CAA1-492B-BE6F-A31E064219D3}" srcOrd="1" destOrd="0" presId="urn:microsoft.com/office/officeart/2005/8/layout/list1"/>
    <dgm:cxn modelId="{33B7F14A-38DC-4357-BCC1-0F7518445D7E}" type="presParOf" srcId="{0225CFC5-5E17-471F-94CE-D5CC061AEABF}" destId="{7561C0ED-16D0-4F58-809D-E3FAF93B5CFD}" srcOrd="5" destOrd="0" presId="urn:microsoft.com/office/officeart/2005/8/layout/list1"/>
    <dgm:cxn modelId="{F3B340FD-4D84-4600-AE7A-B9C3EC63B012}" type="presParOf" srcId="{0225CFC5-5E17-471F-94CE-D5CC061AEABF}" destId="{C8BF6353-4C05-42BD-A562-0F15A42070AA}" srcOrd="6" destOrd="0" presId="urn:microsoft.com/office/officeart/2005/8/layout/list1"/>
    <dgm:cxn modelId="{9BA02B8A-C69A-4AF6-8642-82F1AF71AE4A}" type="presParOf" srcId="{0225CFC5-5E17-471F-94CE-D5CC061AEABF}" destId="{1D249DC1-1477-4866-8DDE-528A53B7A2B1}" srcOrd="7" destOrd="0" presId="urn:microsoft.com/office/officeart/2005/8/layout/list1"/>
    <dgm:cxn modelId="{8B0A106C-E043-4C00-99EC-851D90026C99}" type="presParOf" srcId="{0225CFC5-5E17-471F-94CE-D5CC061AEABF}" destId="{BFB845B9-5B7A-480E-B493-4FC649CA2722}" srcOrd="8" destOrd="0" presId="urn:microsoft.com/office/officeart/2005/8/layout/list1"/>
    <dgm:cxn modelId="{36F020C3-58BC-487A-B18B-C3372D344395}" type="presParOf" srcId="{BFB845B9-5B7A-480E-B493-4FC649CA2722}" destId="{C3188AD1-4DED-4090-B957-20BA59DF33D4}" srcOrd="0" destOrd="0" presId="urn:microsoft.com/office/officeart/2005/8/layout/list1"/>
    <dgm:cxn modelId="{3636854D-953E-4B1E-8453-B43FE54CA972}" type="presParOf" srcId="{BFB845B9-5B7A-480E-B493-4FC649CA2722}" destId="{ED251E9A-F41E-41A4-8C30-E59C2ADA5C63}" srcOrd="1" destOrd="0" presId="urn:microsoft.com/office/officeart/2005/8/layout/list1"/>
    <dgm:cxn modelId="{141AEC0A-6418-4F92-87AE-0ACD5B5A5DA1}" type="presParOf" srcId="{0225CFC5-5E17-471F-94CE-D5CC061AEABF}" destId="{EEC0902C-1B63-4DCD-8B01-6A0D2D3D761A}" srcOrd="9" destOrd="0" presId="urn:microsoft.com/office/officeart/2005/8/layout/list1"/>
    <dgm:cxn modelId="{22E72E61-F8DA-4C8A-87D9-45976BFF3BCE}" type="presParOf" srcId="{0225CFC5-5E17-471F-94CE-D5CC061AEABF}" destId="{473172DB-DA9F-4B53-8EFD-E8A7FA985FE0}" srcOrd="10" destOrd="0" presId="urn:microsoft.com/office/officeart/2005/8/layout/list1"/>
    <dgm:cxn modelId="{61210EED-6A07-4945-B8BC-1D2C239820B3}" type="presParOf" srcId="{0225CFC5-5E17-471F-94CE-D5CC061AEABF}" destId="{D6EB789C-E8BD-44E7-8AB4-C101FE07846D}" srcOrd="11" destOrd="0" presId="urn:microsoft.com/office/officeart/2005/8/layout/list1"/>
    <dgm:cxn modelId="{E27D71B6-DE68-45CC-827C-E7E0FD98A912}" type="presParOf" srcId="{0225CFC5-5E17-471F-94CE-D5CC061AEABF}" destId="{BE7B589A-808B-49CE-9521-684A51768667}" srcOrd="12" destOrd="0" presId="urn:microsoft.com/office/officeart/2005/8/layout/list1"/>
    <dgm:cxn modelId="{10C88FC0-6176-41E9-B25F-5212AF8C2736}" type="presParOf" srcId="{BE7B589A-808B-49CE-9521-684A51768667}" destId="{9507E80E-BBBF-473F-9BA6-AB65C4257D17}" srcOrd="0" destOrd="0" presId="urn:microsoft.com/office/officeart/2005/8/layout/list1"/>
    <dgm:cxn modelId="{FB135A26-88C8-42EA-BE69-3EFF7B7383B4}" type="presParOf" srcId="{BE7B589A-808B-49CE-9521-684A51768667}" destId="{00F4C66B-4BD1-4635-81DD-F7BB90F9F5B0}" srcOrd="1" destOrd="0" presId="urn:microsoft.com/office/officeart/2005/8/layout/list1"/>
    <dgm:cxn modelId="{52118366-4854-49B5-B2F1-815B20BB4210}" type="presParOf" srcId="{0225CFC5-5E17-471F-94CE-D5CC061AEABF}" destId="{5C44DB35-0772-4DF0-A2D2-AAE61BF298AC}" srcOrd="13" destOrd="0" presId="urn:microsoft.com/office/officeart/2005/8/layout/list1"/>
    <dgm:cxn modelId="{148AA5D5-B5F3-4240-9422-50494EA94BD5}" type="presParOf" srcId="{0225CFC5-5E17-471F-94CE-D5CC061AEABF}" destId="{CA103481-0D42-449A-BDE9-6A2B652F8C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309821-AB22-4A29-BDD3-6C487E6674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8F23ED-4F32-4ED3-9E52-1DC9E2C19764}">
      <dgm:prSet phldrT="[Texto]"/>
      <dgm:spPr/>
      <dgm:t>
        <a:bodyPr/>
        <a:lstStyle/>
        <a:p>
          <a:r>
            <a:rPr lang="es-ES" dirty="0" smtClean="0"/>
            <a:t>10 – Puntos al 30/09</a:t>
          </a:r>
          <a:endParaRPr lang="es-ES" dirty="0"/>
        </a:p>
      </dgm:t>
    </dgm:pt>
    <dgm:pt modelId="{69422F0D-712D-4E6B-A88D-7F3A05A46D40}" type="parTrans" cxnId="{C475F402-DB5E-46E4-834D-8F6AFA215169}">
      <dgm:prSet/>
      <dgm:spPr/>
      <dgm:t>
        <a:bodyPr/>
        <a:lstStyle/>
        <a:p>
          <a:endParaRPr lang="es-ES"/>
        </a:p>
      </dgm:t>
    </dgm:pt>
    <dgm:pt modelId="{104EF2F9-89EE-456D-A3A4-7D27A53D51C7}" type="sibTrans" cxnId="{C475F402-DB5E-46E4-834D-8F6AFA215169}">
      <dgm:prSet/>
      <dgm:spPr/>
      <dgm:t>
        <a:bodyPr/>
        <a:lstStyle/>
        <a:p>
          <a:endParaRPr lang="es-ES"/>
        </a:p>
      </dgm:t>
    </dgm:pt>
    <dgm:pt modelId="{6BE90BA4-A891-42C9-A23D-8A2F675FEF9A}">
      <dgm:prSet phldrT="[Texto]"/>
      <dgm:spPr/>
      <dgm:t>
        <a:bodyPr/>
        <a:lstStyle/>
        <a:p>
          <a:r>
            <a:rPr lang="es-ES" dirty="0" smtClean="0"/>
            <a:t>5 - Puntos al 30/06</a:t>
          </a:r>
          <a:endParaRPr lang="es-ES" dirty="0"/>
        </a:p>
      </dgm:t>
    </dgm:pt>
    <dgm:pt modelId="{FA361D7E-14DF-43AA-B8BD-6AED2C1173E7}" type="parTrans" cxnId="{F007EFAD-9E3B-4B31-ADA1-6C10C61C920B}">
      <dgm:prSet/>
      <dgm:spPr/>
      <dgm:t>
        <a:bodyPr/>
        <a:lstStyle/>
        <a:p>
          <a:endParaRPr lang="es-ES"/>
        </a:p>
      </dgm:t>
    </dgm:pt>
    <dgm:pt modelId="{3C489461-47CA-4D54-9CB8-AABAB1A21E0B}" type="sibTrans" cxnId="{F007EFAD-9E3B-4B31-ADA1-6C10C61C920B}">
      <dgm:prSet/>
      <dgm:spPr/>
      <dgm:t>
        <a:bodyPr/>
        <a:lstStyle/>
        <a:p>
          <a:endParaRPr lang="es-ES"/>
        </a:p>
      </dgm:t>
    </dgm:pt>
    <dgm:pt modelId="{696CC52F-9408-43F5-B37B-CB1994D24DDF}">
      <dgm:prSet phldrT="[Texto]"/>
      <dgm:spPr/>
      <dgm:t>
        <a:bodyPr/>
        <a:lstStyle/>
        <a:p>
          <a:r>
            <a:rPr lang="es-ES" dirty="0" smtClean="0"/>
            <a:t>03 - Puntos al 31/03</a:t>
          </a:r>
          <a:endParaRPr lang="es-ES" dirty="0"/>
        </a:p>
      </dgm:t>
    </dgm:pt>
    <dgm:pt modelId="{DD8823AC-C623-4B02-89EC-4FFCD64C5442}" type="parTrans" cxnId="{79F65571-3F79-4099-9BFF-0395FDCD2D4C}">
      <dgm:prSet/>
      <dgm:spPr/>
      <dgm:t>
        <a:bodyPr/>
        <a:lstStyle/>
        <a:p>
          <a:endParaRPr lang="es-ES"/>
        </a:p>
      </dgm:t>
    </dgm:pt>
    <dgm:pt modelId="{C2457E2C-32E0-4F04-BC75-CC088334BFAF}" type="sibTrans" cxnId="{79F65571-3F79-4099-9BFF-0395FDCD2D4C}">
      <dgm:prSet/>
      <dgm:spPr/>
      <dgm:t>
        <a:bodyPr/>
        <a:lstStyle/>
        <a:p>
          <a:endParaRPr lang="es-ES"/>
        </a:p>
      </dgm:t>
    </dgm:pt>
    <dgm:pt modelId="{7B0F97A2-B1FA-4991-8B7A-E5911EF6A4A7}">
      <dgm:prSet phldrT="[Texto]"/>
      <dgm:spPr/>
      <dgm:t>
        <a:bodyPr/>
        <a:lstStyle/>
        <a:p>
          <a:r>
            <a:rPr lang="es-ES" dirty="0" smtClean="0"/>
            <a:t>0 - Puntos mayor rezago</a:t>
          </a:r>
          <a:endParaRPr lang="es-ES" dirty="0"/>
        </a:p>
      </dgm:t>
    </dgm:pt>
    <dgm:pt modelId="{E24F19CC-8A08-4388-B492-8BB3176F2450}" type="parTrans" cxnId="{785B64AE-3AA8-4B3E-8B5C-3CB1D855778F}">
      <dgm:prSet/>
      <dgm:spPr/>
      <dgm:t>
        <a:bodyPr/>
        <a:lstStyle/>
        <a:p>
          <a:endParaRPr lang="es-ES"/>
        </a:p>
      </dgm:t>
    </dgm:pt>
    <dgm:pt modelId="{F8A1CC66-57DC-45C0-AFC6-410D194ECF6A}" type="sibTrans" cxnId="{785B64AE-3AA8-4B3E-8B5C-3CB1D855778F}">
      <dgm:prSet/>
      <dgm:spPr/>
      <dgm:t>
        <a:bodyPr/>
        <a:lstStyle/>
        <a:p>
          <a:endParaRPr lang="es-ES"/>
        </a:p>
      </dgm:t>
    </dgm:pt>
    <dgm:pt modelId="{0225CFC5-5E17-471F-94CE-D5CC061AEABF}" type="pres">
      <dgm:prSet presAssocID="{6D309821-AB22-4A29-BDD3-6C487E667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77ACC-3EF6-4CE5-A342-DE29F7A3D183}" type="pres">
      <dgm:prSet presAssocID="{EA8F23ED-4F32-4ED3-9E52-1DC9E2C19764}" presName="parentLin" presStyleCnt="0"/>
      <dgm:spPr/>
    </dgm:pt>
    <dgm:pt modelId="{69D5E487-8BC0-49B5-9278-4ABBDA9F3429}" type="pres">
      <dgm:prSet presAssocID="{EA8F23ED-4F32-4ED3-9E52-1DC9E2C1976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496508C-D038-43CF-9C6D-2639B6F9A988}" type="pres">
      <dgm:prSet presAssocID="{EA8F23ED-4F32-4ED3-9E52-1DC9E2C197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CAA82-F3BF-486D-87E0-960B43A523EA}" type="pres">
      <dgm:prSet presAssocID="{EA8F23ED-4F32-4ED3-9E52-1DC9E2C19764}" presName="negativeSpace" presStyleCnt="0"/>
      <dgm:spPr/>
    </dgm:pt>
    <dgm:pt modelId="{463F757B-FB25-47A6-88E4-4F86D01470C9}" type="pres">
      <dgm:prSet presAssocID="{EA8F23ED-4F32-4ED3-9E52-1DC9E2C19764}" presName="childText" presStyleLbl="conFgAcc1" presStyleIdx="0" presStyleCnt="4">
        <dgm:presLayoutVars>
          <dgm:bulletEnabled val="1"/>
        </dgm:presLayoutVars>
      </dgm:prSet>
      <dgm:spPr/>
    </dgm:pt>
    <dgm:pt modelId="{9585655F-8305-4BE5-B3B3-1A16A2393C1A}" type="pres">
      <dgm:prSet presAssocID="{104EF2F9-89EE-456D-A3A4-7D27A53D51C7}" presName="spaceBetweenRectangles" presStyleCnt="0"/>
      <dgm:spPr/>
    </dgm:pt>
    <dgm:pt modelId="{5F8F46EB-2A14-4764-8B8B-256FD02950BB}" type="pres">
      <dgm:prSet presAssocID="{6BE90BA4-A891-42C9-A23D-8A2F675FEF9A}" presName="parentLin" presStyleCnt="0"/>
      <dgm:spPr/>
    </dgm:pt>
    <dgm:pt modelId="{D3B75314-7589-4928-A0BA-BE73A66674CA}" type="pres">
      <dgm:prSet presAssocID="{6BE90BA4-A891-42C9-A23D-8A2F675FEF9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811CF8A-CAA1-492B-BE6F-A31E064219D3}" type="pres">
      <dgm:prSet presAssocID="{6BE90BA4-A891-42C9-A23D-8A2F675FEF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C0ED-16D0-4F58-809D-E3FAF93B5CFD}" type="pres">
      <dgm:prSet presAssocID="{6BE90BA4-A891-42C9-A23D-8A2F675FEF9A}" presName="negativeSpace" presStyleCnt="0"/>
      <dgm:spPr/>
    </dgm:pt>
    <dgm:pt modelId="{C8BF6353-4C05-42BD-A562-0F15A42070AA}" type="pres">
      <dgm:prSet presAssocID="{6BE90BA4-A891-42C9-A23D-8A2F675FEF9A}" presName="childText" presStyleLbl="conFgAcc1" presStyleIdx="1" presStyleCnt="4">
        <dgm:presLayoutVars>
          <dgm:bulletEnabled val="1"/>
        </dgm:presLayoutVars>
      </dgm:prSet>
      <dgm:spPr/>
    </dgm:pt>
    <dgm:pt modelId="{1D249DC1-1477-4866-8DDE-528A53B7A2B1}" type="pres">
      <dgm:prSet presAssocID="{3C489461-47CA-4D54-9CB8-AABAB1A21E0B}" presName="spaceBetweenRectangles" presStyleCnt="0"/>
      <dgm:spPr/>
    </dgm:pt>
    <dgm:pt modelId="{BFB845B9-5B7A-480E-B493-4FC649CA2722}" type="pres">
      <dgm:prSet presAssocID="{696CC52F-9408-43F5-B37B-CB1994D24DDF}" presName="parentLin" presStyleCnt="0"/>
      <dgm:spPr/>
    </dgm:pt>
    <dgm:pt modelId="{C3188AD1-4DED-4090-B957-20BA59DF33D4}" type="pres">
      <dgm:prSet presAssocID="{696CC52F-9408-43F5-B37B-CB1994D24DD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D251E9A-F41E-41A4-8C30-E59C2ADA5C63}" type="pres">
      <dgm:prSet presAssocID="{696CC52F-9408-43F5-B37B-CB1994D24D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0902C-1B63-4DCD-8B01-6A0D2D3D761A}" type="pres">
      <dgm:prSet presAssocID="{696CC52F-9408-43F5-B37B-CB1994D24DDF}" presName="negativeSpace" presStyleCnt="0"/>
      <dgm:spPr/>
    </dgm:pt>
    <dgm:pt modelId="{473172DB-DA9F-4B53-8EFD-E8A7FA985FE0}" type="pres">
      <dgm:prSet presAssocID="{696CC52F-9408-43F5-B37B-CB1994D24DDF}" presName="childText" presStyleLbl="conFgAcc1" presStyleIdx="2" presStyleCnt="4">
        <dgm:presLayoutVars>
          <dgm:bulletEnabled val="1"/>
        </dgm:presLayoutVars>
      </dgm:prSet>
      <dgm:spPr/>
    </dgm:pt>
    <dgm:pt modelId="{D6EB789C-E8BD-44E7-8AB4-C101FE07846D}" type="pres">
      <dgm:prSet presAssocID="{C2457E2C-32E0-4F04-BC75-CC088334BFAF}" presName="spaceBetweenRectangles" presStyleCnt="0"/>
      <dgm:spPr/>
    </dgm:pt>
    <dgm:pt modelId="{BE7B589A-808B-49CE-9521-684A51768667}" type="pres">
      <dgm:prSet presAssocID="{7B0F97A2-B1FA-4991-8B7A-E5911EF6A4A7}" presName="parentLin" presStyleCnt="0"/>
      <dgm:spPr/>
    </dgm:pt>
    <dgm:pt modelId="{9507E80E-BBBF-473F-9BA6-AB65C4257D17}" type="pres">
      <dgm:prSet presAssocID="{7B0F97A2-B1FA-4991-8B7A-E5911EF6A4A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0F4C66B-4BD1-4635-81DD-F7BB90F9F5B0}" type="pres">
      <dgm:prSet presAssocID="{7B0F97A2-B1FA-4991-8B7A-E5911EF6A4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4DB35-0772-4DF0-A2D2-AAE61BF298AC}" type="pres">
      <dgm:prSet presAssocID="{7B0F97A2-B1FA-4991-8B7A-E5911EF6A4A7}" presName="negativeSpace" presStyleCnt="0"/>
      <dgm:spPr/>
    </dgm:pt>
    <dgm:pt modelId="{CA103481-0D42-449A-BDE9-6A2B652F8CAE}" type="pres">
      <dgm:prSet presAssocID="{7B0F97A2-B1FA-4991-8B7A-E5911EF6A4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9479AB-E84D-4211-81BE-1EE21AC45AD7}" type="presOf" srcId="{6D309821-AB22-4A29-BDD3-6C487E6674C5}" destId="{0225CFC5-5E17-471F-94CE-D5CC061AEABF}" srcOrd="0" destOrd="0" presId="urn:microsoft.com/office/officeart/2005/8/layout/list1"/>
    <dgm:cxn modelId="{79F65571-3F79-4099-9BFF-0395FDCD2D4C}" srcId="{6D309821-AB22-4A29-BDD3-6C487E6674C5}" destId="{696CC52F-9408-43F5-B37B-CB1994D24DDF}" srcOrd="2" destOrd="0" parTransId="{DD8823AC-C623-4B02-89EC-4FFCD64C5442}" sibTransId="{C2457E2C-32E0-4F04-BC75-CC088334BFAF}"/>
    <dgm:cxn modelId="{1EEF0FDC-D4D9-48BF-8C7E-9E181ABB079E}" type="presOf" srcId="{6BE90BA4-A891-42C9-A23D-8A2F675FEF9A}" destId="{6811CF8A-CAA1-492B-BE6F-A31E064219D3}" srcOrd="1" destOrd="0" presId="urn:microsoft.com/office/officeart/2005/8/layout/list1"/>
    <dgm:cxn modelId="{C475F402-DB5E-46E4-834D-8F6AFA215169}" srcId="{6D309821-AB22-4A29-BDD3-6C487E6674C5}" destId="{EA8F23ED-4F32-4ED3-9E52-1DC9E2C19764}" srcOrd="0" destOrd="0" parTransId="{69422F0D-712D-4E6B-A88D-7F3A05A46D40}" sibTransId="{104EF2F9-89EE-456D-A3A4-7D27A53D51C7}"/>
    <dgm:cxn modelId="{99970CDE-1CC1-44E8-9D24-6604106B5000}" type="presOf" srcId="{EA8F23ED-4F32-4ED3-9E52-1DC9E2C19764}" destId="{69D5E487-8BC0-49B5-9278-4ABBDA9F3429}" srcOrd="0" destOrd="0" presId="urn:microsoft.com/office/officeart/2005/8/layout/list1"/>
    <dgm:cxn modelId="{CC21300F-AEE0-40D2-A002-B056B9E08DA9}" type="presOf" srcId="{6BE90BA4-A891-42C9-A23D-8A2F675FEF9A}" destId="{D3B75314-7589-4928-A0BA-BE73A66674CA}" srcOrd="0" destOrd="0" presId="urn:microsoft.com/office/officeart/2005/8/layout/list1"/>
    <dgm:cxn modelId="{ACB085B2-F2B1-4653-95C0-4184C9D751C9}" type="presOf" srcId="{696CC52F-9408-43F5-B37B-CB1994D24DDF}" destId="{C3188AD1-4DED-4090-B957-20BA59DF33D4}" srcOrd="0" destOrd="0" presId="urn:microsoft.com/office/officeart/2005/8/layout/list1"/>
    <dgm:cxn modelId="{C4B00A81-E8F8-456F-A6E3-10FAE4C57941}" type="presOf" srcId="{696CC52F-9408-43F5-B37B-CB1994D24DDF}" destId="{ED251E9A-F41E-41A4-8C30-E59C2ADA5C63}" srcOrd="1" destOrd="0" presId="urn:microsoft.com/office/officeart/2005/8/layout/list1"/>
    <dgm:cxn modelId="{1F39F261-D5F9-41B7-96CB-0BF0D9AFB69C}" type="presOf" srcId="{7B0F97A2-B1FA-4991-8B7A-E5911EF6A4A7}" destId="{9507E80E-BBBF-473F-9BA6-AB65C4257D17}" srcOrd="0" destOrd="0" presId="urn:microsoft.com/office/officeart/2005/8/layout/list1"/>
    <dgm:cxn modelId="{785B64AE-3AA8-4B3E-8B5C-3CB1D855778F}" srcId="{6D309821-AB22-4A29-BDD3-6C487E6674C5}" destId="{7B0F97A2-B1FA-4991-8B7A-E5911EF6A4A7}" srcOrd="3" destOrd="0" parTransId="{E24F19CC-8A08-4388-B492-8BB3176F2450}" sibTransId="{F8A1CC66-57DC-45C0-AFC6-410D194ECF6A}"/>
    <dgm:cxn modelId="{D4BF1C18-222E-4F28-A083-4178B2CAAAD0}" type="presOf" srcId="{7B0F97A2-B1FA-4991-8B7A-E5911EF6A4A7}" destId="{00F4C66B-4BD1-4635-81DD-F7BB90F9F5B0}" srcOrd="1" destOrd="0" presId="urn:microsoft.com/office/officeart/2005/8/layout/list1"/>
    <dgm:cxn modelId="{BEFDF7B3-CC75-4025-BE41-B1ACA9491FF8}" type="presOf" srcId="{EA8F23ED-4F32-4ED3-9E52-1DC9E2C19764}" destId="{5496508C-D038-43CF-9C6D-2639B6F9A988}" srcOrd="1" destOrd="0" presId="urn:microsoft.com/office/officeart/2005/8/layout/list1"/>
    <dgm:cxn modelId="{F007EFAD-9E3B-4B31-ADA1-6C10C61C920B}" srcId="{6D309821-AB22-4A29-BDD3-6C487E6674C5}" destId="{6BE90BA4-A891-42C9-A23D-8A2F675FEF9A}" srcOrd="1" destOrd="0" parTransId="{FA361D7E-14DF-43AA-B8BD-6AED2C1173E7}" sibTransId="{3C489461-47CA-4D54-9CB8-AABAB1A21E0B}"/>
    <dgm:cxn modelId="{5036ABD3-61CC-4A49-A957-66C48FB330E2}" type="presParOf" srcId="{0225CFC5-5E17-471F-94CE-D5CC061AEABF}" destId="{EEC77ACC-3EF6-4CE5-A342-DE29F7A3D183}" srcOrd="0" destOrd="0" presId="urn:microsoft.com/office/officeart/2005/8/layout/list1"/>
    <dgm:cxn modelId="{E747E3E7-7561-4EC5-BEE6-97251A033C0C}" type="presParOf" srcId="{EEC77ACC-3EF6-4CE5-A342-DE29F7A3D183}" destId="{69D5E487-8BC0-49B5-9278-4ABBDA9F3429}" srcOrd="0" destOrd="0" presId="urn:microsoft.com/office/officeart/2005/8/layout/list1"/>
    <dgm:cxn modelId="{183A1869-95B3-4BD5-ACAB-A01105A8B4AA}" type="presParOf" srcId="{EEC77ACC-3EF6-4CE5-A342-DE29F7A3D183}" destId="{5496508C-D038-43CF-9C6D-2639B6F9A988}" srcOrd="1" destOrd="0" presId="urn:microsoft.com/office/officeart/2005/8/layout/list1"/>
    <dgm:cxn modelId="{2F7525A5-6DA5-4F13-8AA1-1D8CA1DA143D}" type="presParOf" srcId="{0225CFC5-5E17-471F-94CE-D5CC061AEABF}" destId="{17ECAA82-F3BF-486D-87E0-960B43A523EA}" srcOrd="1" destOrd="0" presId="urn:microsoft.com/office/officeart/2005/8/layout/list1"/>
    <dgm:cxn modelId="{21F52BD2-FFF6-4685-A191-A80FC1EE1E7D}" type="presParOf" srcId="{0225CFC5-5E17-471F-94CE-D5CC061AEABF}" destId="{463F757B-FB25-47A6-88E4-4F86D01470C9}" srcOrd="2" destOrd="0" presId="urn:microsoft.com/office/officeart/2005/8/layout/list1"/>
    <dgm:cxn modelId="{C671BE88-9B63-48DB-B3EF-CA09FB0F75B6}" type="presParOf" srcId="{0225CFC5-5E17-471F-94CE-D5CC061AEABF}" destId="{9585655F-8305-4BE5-B3B3-1A16A2393C1A}" srcOrd="3" destOrd="0" presId="urn:microsoft.com/office/officeart/2005/8/layout/list1"/>
    <dgm:cxn modelId="{22D58A91-18A9-485F-A041-7D0E582E7028}" type="presParOf" srcId="{0225CFC5-5E17-471F-94CE-D5CC061AEABF}" destId="{5F8F46EB-2A14-4764-8B8B-256FD02950BB}" srcOrd="4" destOrd="0" presId="urn:microsoft.com/office/officeart/2005/8/layout/list1"/>
    <dgm:cxn modelId="{581B4CB3-D7BF-4A06-A145-7DDD882B7765}" type="presParOf" srcId="{5F8F46EB-2A14-4764-8B8B-256FD02950BB}" destId="{D3B75314-7589-4928-A0BA-BE73A66674CA}" srcOrd="0" destOrd="0" presId="urn:microsoft.com/office/officeart/2005/8/layout/list1"/>
    <dgm:cxn modelId="{64FE454E-B7E0-4CB3-9434-93571C52DCE9}" type="presParOf" srcId="{5F8F46EB-2A14-4764-8B8B-256FD02950BB}" destId="{6811CF8A-CAA1-492B-BE6F-A31E064219D3}" srcOrd="1" destOrd="0" presId="urn:microsoft.com/office/officeart/2005/8/layout/list1"/>
    <dgm:cxn modelId="{33B7F14A-38DC-4357-BCC1-0F7518445D7E}" type="presParOf" srcId="{0225CFC5-5E17-471F-94CE-D5CC061AEABF}" destId="{7561C0ED-16D0-4F58-809D-E3FAF93B5CFD}" srcOrd="5" destOrd="0" presId="urn:microsoft.com/office/officeart/2005/8/layout/list1"/>
    <dgm:cxn modelId="{F3B340FD-4D84-4600-AE7A-B9C3EC63B012}" type="presParOf" srcId="{0225CFC5-5E17-471F-94CE-D5CC061AEABF}" destId="{C8BF6353-4C05-42BD-A562-0F15A42070AA}" srcOrd="6" destOrd="0" presId="urn:microsoft.com/office/officeart/2005/8/layout/list1"/>
    <dgm:cxn modelId="{9BA02B8A-C69A-4AF6-8642-82F1AF71AE4A}" type="presParOf" srcId="{0225CFC5-5E17-471F-94CE-D5CC061AEABF}" destId="{1D249DC1-1477-4866-8DDE-528A53B7A2B1}" srcOrd="7" destOrd="0" presId="urn:microsoft.com/office/officeart/2005/8/layout/list1"/>
    <dgm:cxn modelId="{8B0A106C-E043-4C00-99EC-851D90026C99}" type="presParOf" srcId="{0225CFC5-5E17-471F-94CE-D5CC061AEABF}" destId="{BFB845B9-5B7A-480E-B493-4FC649CA2722}" srcOrd="8" destOrd="0" presId="urn:microsoft.com/office/officeart/2005/8/layout/list1"/>
    <dgm:cxn modelId="{36F020C3-58BC-487A-B18B-C3372D344395}" type="presParOf" srcId="{BFB845B9-5B7A-480E-B493-4FC649CA2722}" destId="{C3188AD1-4DED-4090-B957-20BA59DF33D4}" srcOrd="0" destOrd="0" presId="urn:microsoft.com/office/officeart/2005/8/layout/list1"/>
    <dgm:cxn modelId="{3636854D-953E-4B1E-8453-B43FE54CA972}" type="presParOf" srcId="{BFB845B9-5B7A-480E-B493-4FC649CA2722}" destId="{ED251E9A-F41E-41A4-8C30-E59C2ADA5C63}" srcOrd="1" destOrd="0" presId="urn:microsoft.com/office/officeart/2005/8/layout/list1"/>
    <dgm:cxn modelId="{141AEC0A-6418-4F92-87AE-0ACD5B5A5DA1}" type="presParOf" srcId="{0225CFC5-5E17-471F-94CE-D5CC061AEABF}" destId="{EEC0902C-1B63-4DCD-8B01-6A0D2D3D761A}" srcOrd="9" destOrd="0" presId="urn:microsoft.com/office/officeart/2005/8/layout/list1"/>
    <dgm:cxn modelId="{22E72E61-F8DA-4C8A-87D9-45976BFF3BCE}" type="presParOf" srcId="{0225CFC5-5E17-471F-94CE-D5CC061AEABF}" destId="{473172DB-DA9F-4B53-8EFD-E8A7FA985FE0}" srcOrd="10" destOrd="0" presId="urn:microsoft.com/office/officeart/2005/8/layout/list1"/>
    <dgm:cxn modelId="{61210EED-6A07-4945-B8BC-1D2C239820B3}" type="presParOf" srcId="{0225CFC5-5E17-471F-94CE-D5CC061AEABF}" destId="{D6EB789C-E8BD-44E7-8AB4-C101FE07846D}" srcOrd="11" destOrd="0" presId="urn:microsoft.com/office/officeart/2005/8/layout/list1"/>
    <dgm:cxn modelId="{E27D71B6-DE68-45CC-827C-E7E0FD98A912}" type="presParOf" srcId="{0225CFC5-5E17-471F-94CE-D5CC061AEABF}" destId="{BE7B589A-808B-49CE-9521-684A51768667}" srcOrd="12" destOrd="0" presId="urn:microsoft.com/office/officeart/2005/8/layout/list1"/>
    <dgm:cxn modelId="{10C88FC0-6176-41E9-B25F-5212AF8C2736}" type="presParOf" srcId="{BE7B589A-808B-49CE-9521-684A51768667}" destId="{9507E80E-BBBF-473F-9BA6-AB65C4257D17}" srcOrd="0" destOrd="0" presId="urn:microsoft.com/office/officeart/2005/8/layout/list1"/>
    <dgm:cxn modelId="{FB135A26-88C8-42EA-BE69-3EFF7B7383B4}" type="presParOf" srcId="{BE7B589A-808B-49CE-9521-684A51768667}" destId="{00F4C66B-4BD1-4635-81DD-F7BB90F9F5B0}" srcOrd="1" destOrd="0" presId="urn:microsoft.com/office/officeart/2005/8/layout/list1"/>
    <dgm:cxn modelId="{52118366-4854-49B5-B2F1-815B20BB4210}" type="presParOf" srcId="{0225CFC5-5E17-471F-94CE-D5CC061AEABF}" destId="{5C44DB35-0772-4DF0-A2D2-AAE61BF298AC}" srcOrd="13" destOrd="0" presId="urn:microsoft.com/office/officeart/2005/8/layout/list1"/>
    <dgm:cxn modelId="{148AA5D5-B5F3-4240-9422-50494EA94BD5}" type="presParOf" srcId="{0225CFC5-5E17-471F-94CE-D5CC061AEABF}" destId="{CA103481-0D42-449A-BDE9-6A2B652F8C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309821-AB22-4A29-BDD3-6C487E6674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8F23ED-4F32-4ED3-9E52-1DC9E2C19764}">
      <dgm:prSet phldrT="[Texto]"/>
      <dgm:spPr/>
      <dgm:t>
        <a:bodyPr/>
        <a:lstStyle/>
        <a:p>
          <a:r>
            <a:rPr lang="es-ES" dirty="0" smtClean="0"/>
            <a:t>10 – Puntos al 30/09</a:t>
          </a:r>
          <a:endParaRPr lang="es-ES" dirty="0"/>
        </a:p>
      </dgm:t>
    </dgm:pt>
    <dgm:pt modelId="{69422F0D-712D-4E6B-A88D-7F3A05A46D40}" type="parTrans" cxnId="{C475F402-DB5E-46E4-834D-8F6AFA215169}">
      <dgm:prSet/>
      <dgm:spPr/>
      <dgm:t>
        <a:bodyPr/>
        <a:lstStyle/>
        <a:p>
          <a:endParaRPr lang="es-ES"/>
        </a:p>
      </dgm:t>
    </dgm:pt>
    <dgm:pt modelId="{104EF2F9-89EE-456D-A3A4-7D27A53D51C7}" type="sibTrans" cxnId="{C475F402-DB5E-46E4-834D-8F6AFA215169}">
      <dgm:prSet/>
      <dgm:spPr/>
      <dgm:t>
        <a:bodyPr/>
        <a:lstStyle/>
        <a:p>
          <a:endParaRPr lang="es-ES"/>
        </a:p>
      </dgm:t>
    </dgm:pt>
    <dgm:pt modelId="{6BE90BA4-A891-42C9-A23D-8A2F675FEF9A}">
      <dgm:prSet phldrT="[Texto]"/>
      <dgm:spPr/>
      <dgm:t>
        <a:bodyPr/>
        <a:lstStyle/>
        <a:p>
          <a:r>
            <a:rPr lang="es-ES" dirty="0" smtClean="0"/>
            <a:t>5 - Puntos al 30/06</a:t>
          </a:r>
          <a:endParaRPr lang="es-ES" dirty="0"/>
        </a:p>
      </dgm:t>
    </dgm:pt>
    <dgm:pt modelId="{FA361D7E-14DF-43AA-B8BD-6AED2C1173E7}" type="parTrans" cxnId="{F007EFAD-9E3B-4B31-ADA1-6C10C61C920B}">
      <dgm:prSet/>
      <dgm:spPr/>
      <dgm:t>
        <a:bodyPr/>
        <a:lstStyle/>
        <a:p>
          <a:endParaRPr lang="es-ES"/>
        </a:p>
      </dgm:t>
    </dgm:pt>
    <dgm:pt modelId="{3C489461-47CA-4D54-9CB8-AABAB1A21E0B}" type="sibTrans" cxnId="{F007EFAD-9E3B-4B31-ADA1-6C10C61C920B}">
      <dgm:prSet/>
      <dgm:spPr/>
      <dgm:t>
        <a:bodyPr/>
        <a:lstStyle/>
        <a:p>
          <a:endParaRPr lang="es-ES"/>
        </a:p>
      </dgm:t>
    </dgm:pt>
    <dgm:pt modelId="{696CC52F-9408-43F5-B37B-CB1994D24DDF}">
      <dgm:prSet phldrT="[Texto]"/>
      <dgm:spPr/>
      <dgm:t>
        <a:bodyPr/>
        <a:lstStyle/>
        <a:p>
          <a:r>
            <a:rPr lang="es-ES" dirty="0" smtClean="0"/>
            <a:t>03 - Puntos al 31/03</a:t>
          </a:r>
          <a:endParaRPr lang="es-ES" dirty="0"/>
        </a:p>
      </dgm:t>
    </dgm:pt>
    <dgm:pt modelId="{DD8823AC-C623-4B02-89EC-4FFCD64C5442}" type="parTrans" cxnId="{79F65571-3F79-4099-9BFF-0395FDCD2D4C}">
      <dgm:prSet/>
      <dgm:spPr/>
      <dgm:t>
        <a:bodyPr/>
        <a:lstStyle/>
        <a:p>
          <a:endParaRPr lang="es-ES"/>
        </a:p>
      </dgm:t>
    </dgm:pt>
    <dgm:pt modelId="{C2457E2C-32E0-4F04-BC75-CC088334BFAF}" type="sibTrans" cxnId="{79F65571-3F79-4099-9BFF-0395FDCD2D4C}">
      <dgm:prSet/>
      <dgm:spPr/>
      <dgm:t>
        <a:bodyPr/>
        <a:lstStyle/>
        <a:p>
          <a:endParaRPr lang="es-ES"/>
        </a:p>
      </dgm:t>
    </dgm:pt>
    <dgm:pt modelId="{7B0F97A2-B1FA-4991-8B7A-E5911EF6A4A7}">
      <dgm:prSet phldrT="[Texto]"/>
      <dgm:spPr/>
      <dgm:t>
        <a:bodyPr/>
        <a:lstStyle/>
        <a:p>
          <a:r>
            <a:rPr lang="es-ES" dirty="0" smtClean="0"/>
            <a:t>0 - Puntos mayor rezago</a:t>
          </a:r>
          <a:endParaRPr lang="es-ES" dirty="0"/>
        </a:p>
      </dgm:t>
    </dgm:pt>
    <dgm:pt modelId="{E24F19CC-8A08-4388-B492-8BB3176F2450}" type="parTrans" cxnId="{785B64AE-3AA8-4B3E-8B5C-3CB1D855778F}">
      <dgm:prSet/>
      <dgm:spPr/>
      <dgm:t>
        <a:bodyPr/>
        <a:lstStyle/>
        <a:p>
          <a:endParaRPr lang="es-ES"/>
        </a:p>
      </dgm:t>
    </dgm:pt>
    <dgm:pt modelId="{F8A1CC66-57DC-45C0-AFC6-410D194ECF6A}" type="sibTrans" cxnId="{785B64AE-3AA8-4B3E-8B5C-3CB1D855778F}">
      <dgm:prSet/>
      <dgm:spPr/>
      <dgm:t>
        <a:bodyPr/>
        <a:lstStyle/>
        <a:p>
          <a:endParaRPr lang="es-ES"/>
        </a:p>
      </dgm:t>
    </dgm:pt>
    <dgm:pt modelId="{0225CFC5-5E17-471F-94CE-D5CC061AEABF}" type="pres">
      <dgm:prSet presAssocID="{6D309821-AB22-4A29-BDD3-6C487E6674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77ACC-3EF6-4CE5-A342-DE29F7A3D183}" type="pres">
      <dgm:prSet presAssocID="{EA8F23ED-4F32-4ED3-9E52-1DC9E2C19764}" presName="parentLin" presStyleCnt="0"/>
      <dgm:spPr/>
    </dgm:pt>
    <dgm:pt modelId="{69D5E487-8BC0-49B5-9278-4ABBDA9F3429}" type="pres">
      <dgm:prSet presAssocID="{EA8F23ED-4F32-4ED3-9E52-1DC9E2C1976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496508C-D038-43CF-9C6D-2639B6F9A988}" type="pres">
      <dgm:prSet presAssocID="{EA8F23ED-4F32-4ED3-9E52-1DC9E2C1976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ECAA82-F3BF-486D-87E0-960B43A523EA}" type="pres">
      <dgm:prSet presAssocID="{EA8F23ED-4F32-4ED3-9E52-1DC9E2C19764}" presName="negativeSpace" presStyleCnt="0"/>
      <dgm:spPr/>
    </dgm:pt>
    <dgm:pt modelId="{463F757B-FB25-47A6-88E4-4F86D01470C9}" type="pres">
      <dgm:prSet presAssocID="{EA8F23ED-4F32-4ED3-9E52-1DC9E2C19764}" presName="childText" presStyleLbl="conFgAcc1" presStyleIdx="0" presStyleCnt="4">
        <dgm:presLayoutVars>
          <dgm:bulletEnabled val="1"/>
        </dgm:presLayoutVars>
      </dgm:prSet>
      <dgm:spPr/>
    </dgm:pt>
    <dgm:pt modelId="{9585655F-8305-4BE5-B3B3-1A16A2393C1A}" type="pres">
      <dgm:prSet presAssocID="{104EF2F9-89EE-456D-A3A4-7D27A53D51C7}" presName="spaceBetweenRectangles" presStyleCnt="0"/>
      <dgm:spPr/>
    </dgm:pt>
    <dgm:pt modelId="{5F8F46EB-2A14-4764-8B8B-256FD02950BB}" type="pres">
      <dgm:prSet presAssocID="{6BE90BA4-A891-42C9-A23D-8A2F675FEF9A}" presName="parentLin" presStyleCnt="0"/>
      <dgm:spPr/>
    </dgm:pt>
    <dgm:pt modelId="{D3B75314-7589-4928-A0BA-BE73A66674CA}" type="pres">
      <dgm:prSet presAssocID="{6BE90BA4-A891-42C9-A23D-8A2F675FEF9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6811CF8A-CAA1-492B-BE6F-A31E064219D3}" type="pres">
      <dgm:prSet presAssocID="{6BE90BA4-A891-42C9-A23D-8A2F675FEF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61C0ED-16D0-4F58-809D-E3FAF93B5CFD}" type="pres">
      <dgm:prSet presAssocID="{6BE90BA4-A891-42C9-A23D-8A2F675FEF9A}" presName="negativeSpace" presStyleCnt="0"/>
      <dgm:spPr/>
    </dgm:pt>
    <dgm:pt modelId="{C8BF6353-4C05-42BD-A562-0F15A42070AA}" type="pres">
      <dgm:prSet presAssocID="{6BE90BA4-A891-42C9-A23D-8A2F675FEF9A}" presName="childText" presStyleLbl="conFgAcc1" presStyleIdx="1" presStyleCnt="4">
        <dgm:presLayoutVars>
          <dgm:bulletEnabled val="1"/>
        </dgm:presLayoutVars>
      </dgm:prSet>
      <dgm:spPr/>
    </dgm:pt>
    <dgm:pt modelId="{1D249DC1-1477-4866-8DDE-528A53B7A2B1}" type="pres">
      <dgm:prSet presAssocID="{3C489461-47CA-4D54-9CB8-AABAB1A21E0B}" presName="spaceBetweenRectangles" presStyleCnt="0"/>
      <dgm:spPr/>
    </dgm:pt>
    <dgm:pt modelId="{BFB845B9-5B7A-480E-B493-4FC649CA2722}" type="pres">
      <dgm:prSet presAssocID="{696CC52F-9408-43F5-B37B-CB1994D24DDF}" presName="parentLin" presStyleCnt="0"/>
      <dgm:spPr/>
    </dgm:pt>
    <dgm:pt modelId="{C3188AD1-4DED-4090-B957-20BA59DF33D4}" type="pres">
      <dgm:prSet presAssocID="{696CC52F-9408-43F5-B37B-CB1994D24DD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ED251E9A-F41E-41A4-8C30-E59C2ADA5C63}" type="pres">
      <dgm:prSet presAssocID="{696CC52F-9408-43F5-B37B-CB1994D24D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C0902C-1B63-4DCD-8B01-6A0D2D3D761A}" type="pres">
      <dgm:prSet presAssocID="{696CC52F-9408-43F5-B37B-CB1994D24DDF}" presName="negativeSpace" presStyleCnt="0"/>
      <dgm:spPr/>
    </dgm:pt>
    <dgm:pt modelId="{473172DB-DA9F-4B53-8EFD-E8A7FA985FE0}" type="pres">
      <dgm:prSet presAssocID="{696CC52F-9408-43F5-B37B-CB1994D24DDF}" presName="childText" presStyleLbl="conFgAcc1" presStyleIdx="2" presStyleCnt="4">
        <dgm:presLayoutVars>
          <dgm:bulletEnabled val="1"/>
        </dgm:presLayoutVars>
      </dgm:prSet>
      <dgm:spPr/>
    </dgm:pt>
    <dgm:pt modelId="{D6EB789C-E8BD-44E7-8AB4-C101FE07846D}" type="pres">
      <dgm:prSet presAssocID="{C2457E2C-32E0-4F04-BC75-CC088334BFAF}" presName="spaceBetweenRectangles" presStyleCnt="0"/>
      <dgm:spPr/>
    </dgm:pt>
    <dgm:pt modelId="{BE7B589A-808B-49CE-9521-684A51768667}" type="pres">
      <dgm:prSet presAssocID="{7B0F97A2-B1FA-4991-8B7A-E5911EF6A4A7}" presName="parentLin" presStyleCnt="0"/>
      <dgm:spPr/>
    </dgm:pt>
    <dgm:pt modelId="{9507E80E-BBBF-473F-9BA6-AB65C4257D17}" type="pres">
      <dgm:prSet presAssocID="{7B0F97A2-B1FA-4991-8B7A-E5911EF6A4A7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0F4C66B-4BD1-4635-81DD-F7BB90F9F5B0}" type="pres">
      <dgm:prSet presAssocID="{7B0F97A2-B1FA-4991-8B7A-E5911EF6A4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4DB35-0772-4DF0-A2D2-AAE61BF298AC}" type="pres">
      <dgm:prSet presAssocID="{7B0F97A2-B1FA-4991-8B7A-E5911EF6A4A7}" presName="negativeSpace" presStyleCnt="0"/>
      <dgm:spPr/>
    </dgm:pt>
    <dgm:pt modelId="{CA103481-0D42-449A-BDE9-6A2B652F8CAE}" type="pres">
      <dgm:prSet presAssocID="{7B0F97A2-B1FA-4991-8B7A-E5911EF6A4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9479AB-E84D-4211-81BE-1EE21AC45AD7}" type="presOf" srcId="{6D309821-AB22-4A29-BDD3-6C487E6674C5}" destId="{0225CFC5-5E17-471F-94CE-D5CC061AEABF}" srcOrd="0" destOrd="0" presId="urn:microsoft.com/office/officeart/2005/8/layout/list1"/>
    <dgm:cxn modelId="{79F65571-3F79-4099-9BFF-0395FDCD2D4C}" srcId="{6D309821-AB22-4A29-BDD3-6C487E6674C5}" destId="{696CC52F-9408-43F5-B37B-CB1994D24DDF}" srcOrd="2" destOrd="0" parTransId="{DD8823AC-C623-4B02-89EC-4FFCD64C5442}" sibTransId="{C2457E2C-32E0-4F04-BC75-CC088334BFAF}"/>
    <dgm:cxn modelId="{1EEF0FDC-D4D9-48BF-8C7E-9E181ABB079E}" type="presOf" srcId="{6BE90BA4-A891-42C9-A23D-8A2F675FEF9A}" destId="{6811CF8A-CAA1-492B-BE6F-A31E064219D3}" srcOrd="1" destOrd="0" presId="urn:microsoft.com/office/officeart/2005/8/layout/list1"/>
    <dgm:cxn modelId="{C475F402-DB5E-46E4-834D-8F6AFA215169}" srcId="{6D309821-AB22-4A29-BDD3-6C487E6674C5}" destId="{EA8F23ED-4F32-4ED3-9E52-1DC9E2C19764}" srcOrd="0" destOrd="0" parTransId="{69422F0D-712D-4E6B-A88D-7F3A05A46D40}" sibTransId="{104EF2F9-89EE-456D-A3A4-7D27A53D51C7}"/>
    <dgm:cxn modelId="{99970CDE-1CC1-44E8-9D24-6604106B5000}" type="presOf" srcId="{EA8F23ED-4F32-4ED3-9E52-1DC9E2C19764}" destId="{69D5E487-8BC0-49B5-9278-4ABBDA9F3429}" srcOrd="0" destOrd="0" presId="urn:microsoft.com/office/officeart/2005/8/layout/list1"/>
    <dgm:cxn modelId="{CC21300F-AEE0-40D2-A002-B056B9E08DA9}" type="presOf" srcId="{6BE90BA4-A891-42C9-A23D-8A2F675FEF9A}" destId="{D3B75314-7589-4928-A0BA-BE73A66674CA}" srcOrd="0" destOrd="0" presId="urn:microsoft.com/office/officeart/2005/8/layout/list1"/>
    <dgm:cxn modelId="{ACB085B2-F2B1-4653-95C0-4184C9D751C9}" type="presOf" srcId="{696CC52F-9408-43F5-B37B-CB1994D24DDF}" destId="{C3188AD1-4DED-4090-B957-20BA59DF33D4}" srcOrd="0" destOrd="0" presId="urn:microsoft.com/office/officeart/2005/8/layout/list1"/>
    <dgm:cxn modelId="{C4B00A81-E8F8-456F-A6E3-10FAE4C57941}" type="presOf" srcId="{696CC52F-9408-43F5-B37B-CB1994D24DDF}" destId="{ED251E9A-F41E-41A4-8C30-E59C2ADA5C63}" srcOrd="1" destOrd="0" presId="urn:microsoft.com/office/officeart/2005/8/layout/list1"/>
    <dgm:cxn modelId="{1F39F261-D5F9-41B7-96CB-0BF0D9AFB69C}" type="presOf" srcId="{7B0F97A2-B1FA-4991-8B7A-E5911EF6A4A7}" destId="{9507E80E-BBBF-473F-9BA6-AB65C4257D17}" srcOrd="0" destOrd="0" presId="urn:microsoft.com/office/officeart/2005/8/layout/list1"/>
    <dgm:cxn modelId="{785B64AE-3AA8-4B3E-8B5C-3CB1D855778F}" srcId="{6D309821-AB22-4A29-BDD3-6C487E6674C5}" destId="{7B0F97A2-B1FA-4991-8B7A-E5911EF6A4A7}" srcOrd="3" destOrd="0" parTransId="{E24F19CC-8A08-4388-B492-8BB3176F2450}" sibTransId="{F8A1CC66-57DC-45C0-AFC6-410D194ECF6A}"/>
    <dgm:cxn modelId="{D4BF1C18-222E-4F28-A083-4178B2CAAAD0}" type="presOf" srcId="{7B0F97A2-B1FA-4991-8B7A-E5911EF6A4A7}" destId="{00F4C66B-4BD1-4635-81DD-F7BB90F9F5B0}" srcOrd="1" destOrd="0" presId="urn:microsoft.com/office/officeart/2005/8/layout/list1"/>
    <dgm:cxn modelId="{BEFDF7B3-CC75-4025-BE41-B1ACA9491FF8}" type="presOf" srcId="{EA8F23ED-4F32-4ED3-9E52-1DC9E2C19764}" destId="{5496508C-D038-43CF-9C6D-2639B6F9A988}" srcOrd="1" destOrd="0" presId="urn:microsoft.com/office/officeart/2005/8/layout/list1"/>
    <dgm:cxn modelId="{F007EFAD-9E3B-4B31-ADA1-6C10C61C920B}" srcId="{6D309821-AB22-4A29-BDD3-6C487E6674C5}" destId="{6BE90BA4-A891-42C9-A23D-8A2F675FEF9A}" srcOrd="1" destOrd="0" parTransId="{FA361D7E-14DF-43AA-B8BD-6AED2C1173E7}" sibTransId="{3C489461-47CA-4D54-9CB8-AABAB1A21E0B}"/>
    <dgm:cxn modelId="{5036ABD3-61CC-4A49-A957-66C48FB330E2}" type="presParOf" srcId="{0225CFC5-5E17-471F-94CE-D5CC061AEABF}" destId="{EEC77ACC-3EF6-4CE5-A342-DE29F7A3D183}" srcOrd="0" destOrd="0" presId="urn:microsoft.com/office/officeart/2005/8/layout/list1"/>
    <dgm:cxn modelId="{E747E3E7-7561-4EC5-BEE6-97251A033C0C}" type="presParOf" srcId="{EEC77ACC-3EF6-4CE5-A342-DE29F7A3D183}" destId="{69D5E487-8BC0-49B5-9278-4ABBDA9F3429}" srcOrd="0" destOrd="0" presId="urn:microsoft.com/office/officeart/2005/8/layout/list1"/>
    <dgm:cxn modelId="{183A1869-95B3-4BD5-ACAB-A01105A8B4AA}" type="presParOf" srcId="{EEC77ACC-3EF6-4CE5-A342-DE29F7A3D183}" destId="{5496508C-D038-43CF-9C6D-2639B6F9A988}" srcOrd="1" destOrd="0" presId="urn:microsoft.com/office/officeart/2005/8/layout/list1"/>
    <dgm:cxn modelId="{2F7525A5-6DA5-4F13-8AA1-1D8CA1DA143D}" type="presParOf" srcId="{0225CFC5-5E17-471F-94CE-D5CC061AEABF}" destId="{17ECAA82-F3BF-486D-87E0-960B43A523EA}" srcOrd="1" destOrd="0" presId="urn:microsoft.com/office/officeart/2005/8/layout/list1"/>
    <dgm:cxn modelId="{21F52BD2-FFF6-4685-A191-A80FC1EE1E7D}" type="presParOf" srcId="{0225CFC5-5E17-471F-94CE-D5CC061AEABF}" destId="{463F757B-FB25-47A6-88E4-4F86D01470C9}" srcOrd="2" destOrd="0" presId="urn:microsoft.com/office/officeart/2005/8/layout/list1"/>
    <dgm:cxn modelId="{C671BE88-9B63-48DB-B3EF-CA09FB0F75B6}" type="presParOf" srcId="{0225CFC5-5E17-471F-94CE-D5CC061AEABF}" destId="{9585655F-8305-4BE5-B3B3-1A16A2393C1A}" srcOrd="3" destOrd="0" presId="urn:microsoft.com/office/officeart/2005/8/layout/list1"/>
    <dgm:cxn modelId="{22D58A91-18A9-485F-A041-7D0E582E7028}" type="presParOf" srcId="{0225CFC5-5E17-471F-94CE-D5CC061AEABF}" destId="{5F8F46EB-2A14-4764-8B8B-256FD02950BB}" srcOrd="4" destOrd="0" presId="urn:microsoft.com/office/officeart/2005/8/layout/list1"/>
    <dgm:cxn modelId="{581B4CB3-D7BF-4A06-A145-7DDD882B7765}" type="presParOf" srcId="{5F8F46EB-2A14-4764-8B8B-256FD02950BB}" destId="{D3B75314-7589-4928-A0BA-BE73A66674CA}" srcOrd="0" destOrd="0" presId="urn:microsoft.com/office/officeart/2005/8/layout/list1"/>
    <dgm:cxn modelId="{64FE454E-B7E0-4CB3-9434-93571C52DCE9}" type="presParOf" srcId="{5F8F46EB-2A14-4764-8B8B-256FD02950BB}" destId="{6811CF8A-CAA1-492B-BE6F-A31E064219D3}" srcOrd="1" destOrd="0" presId="urn:microsoft.com/office/officeart/2005/8/layout/list1"/>
    <dgm:cxn modelId="{33B7F14A-38DC-4357-BCC1-0F7518445D7E}" type="presParOf" srcId="{0225CFC5-5E17-471F-94CE-D5CC061AEABF}" destId="{7561C0ED-16D0-4F58-809D-E3FAF93B5CFD}" srcOrd="5" destOrd="0" presId="urn:microsoft.com/office/officeart/2005/8/layout/list1"/>
    <dgm:cxn modelId="{F3B340FD-4D84-4600-AE7A-B9C3EC63B012}" type="presParOf" srcId="{0225CFC5-5E17-471F-94CE-D5CC061AEABF}" destId="{C8BF6353-4C05-42BD-A562-0F15A42070AA}" srcOrd="6" destOrd="0" presId="urn:microsoft.com/office/officeart/2005/8/layout/list1"/>
    <dgm:cxn modelId="{9BA02B8A-C69A-4AF6-8642-82F1AF71AE4A}" type="presParOf" srcId="{0225CFC5-5E17-471F-94CE-D5CC061AEABF}" destId="{1D249DC1-1477-4866-8DDE-528A53B7A2B1}" srcOrd="7" destOrd="0" presId="urn:microsoft.com/office/officeart/2005/8/layout/list1"/>
    <dgm:cxn modelId="{8B0A106C-E043-4C00-99EC-851D90026C99}" type="presParOf" srcId="{0225CFC5-5E17-471F-94CE-D5CC061AEABF}" destId="{BFB845B9-5B7A-480E-B493-4FC649CA2722}" srcOrd="8" destOrd="0" presId="urn:microsoft.com/office/officeart/2005/8/layout/list1"/>
    <dgm:cxn modelId="{36F020C3-58BC-487A-B18B-C3372D344395}" type="presParOf" srcId="{BFB845B9-5B7A-480E-B493-4FC649CA2722}" destId="{C3188AD1-4DED-4090-B957-20BA59DF33D4}" srcOrd="0" destOrd="0" presId="urn:microsoft.com/office/officeart/2005/8/layout/list1"/>
    <dgm:cxn modelId="{3636854D-953E-4B1E-8453-B43FE54CA972}" type="presParOf" srcId="{BFB845B9-5B7A-480E-B493-4FC649CA2722}" destId="{ED251E9A-F41E-41A4-8C30-E59C2ADA5C63}" srcOrd="1" destOrd="0" presId="urn:microsoft.com/office/officeart/2005/8/layout/list1"/>
    <dgm:cxn modelId="{141AEC0A-6418-4F92-87AE-0ACD5B5A5DA1}" type="presParOf" srcId="{0225CFC5-5E17-471F-94CE-D5CC061AEABF}" destId="{EEC0902C-1B63-4DCD-8B01-6A0D2D3D761A}" srcOrd="9" destOrd="0" presId="urn:microsoft.com/office/officeart/2005/8/layout/list1"/>
    <dgm:cxn modelId="{22E72E61-F8DA-4C8A-87D9-45976BFF3BCE}" type="presParOf" srcId="{0225CFC5-5E17-471F-94CE-D5CC061AEABF}" destId="{473172DB-DA9F-4B53-8EFD-E8A7FA985FE0}" srcOrd="10" destOrd="0" presId="urn:microsoft.com/office/officeart/2005/8/layout/list1"/>
    <dgm:cxn modelId="{61210EED-6A07-4945-B8BC-1D2C239820B3}" type="presParOf" srcId="{0225CFC5-5E17-471F-94CE-D5CC061AEABF}" destId="{D6EB789C-E8BD-44E7-8AB4-C101FE07846D}" srcOrd="11" destOrd="0" presId="urn:microsoft.com/office/officeart/2005/8/layout/list1"/>
    <dgm:cxn modelId="{E27D71B6-DE68-45CC-827C-E7E0FD98A912}" type="presParOf" srcId="{0225CFC5-5E17-471F-94CE-D5CC061AEABF}" destId="{BE7B589A-808B-49CE-9521-684A51768667}" srcOrd="12" destOrd="0" presId="urn:microsoft.com/office/officeart/2005/8/layout/list1"/>
    <dgm:cxn modelId="{10C88FC0-6176-41E9-B25F-5212AF8C2736}" type="presParOf" srcId="{BE7B589A-808B-49CE-9521-684A51768667}" destId="{9507E80E-BBBF-473F-9BA6-AB65C4257D17}" srcOrd="0" destOrd="0" presId="urn:microsoft.com/office/officeart/2005/8/layout/list1"/>
    <dgm:cxn modelId="{FB135A26-88C8-42EA-BE69-3EFF7B7383B4}" type="presParOf" srcId="{BE7B589A-808B-49CE-9521-684A51768667}" destId="{00F4C66B-4BD1-4635-81DD-F7BB90F9F5B0}" srcOrd="1" destOrd="0" presId="urn:microsoft.com/office/officeart/2005/8/layout/list1"/>
    <dgm:cxn modelId="{52118366-4854-49B5-B2F1-815B20BB4210}" type="presParOf" srcId="{0225CFC5-5E17-471F-94CE-D5CC061AEABF}" destId="{5C44DB35-0772-4DF0-A2D2-AAE61BF298AC}" srcOrd="13" destOrd="0" presId="urn:microsoft.com/office/officeart/2005/8/layout/list1"/>
    <dgm:cxn modelId="{148AA5D5-B5F3-4240-9422-50494EA94BD5}" type="presParOf" srcId="{0225CFC5-5E17-471F-94CE-D5CC061AEABF}" destId="{CA103481-0D42-449A-BDE9-6A2B652F8C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A2FB-7A63-4C1F-8840-089F0F6E164C}">
      <dsp:nvSpPr>
        <dsp:cNvPr id="0" name=""/>
        <dsp:cNvSpPr/>
      </dsp:nvSpPr>
      <dsp:spPr>
        <a:xfrm>
          <a:off x="2133" y="0"/>
          <a:ext cx="11062106" cy="217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PRINCIPIO </a:t>
          </a:r>
          <a:r>
            <a:rPr lang="es-ES" sz="4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RECTOR</a:t>
          </a:r>
          <a:r>
            <a:rPr lang="es-ES" sz="4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ACCESO A LA INFORMACION PUBLICA</a:t>
          </a:r>
          <a:endParaRPr lang="es-ES" sz="4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60" y="63627"/>
        <a:ext cx="10934852" cy="2045120"/>
      </dsp:txXfrm>
    </dsp:sp>
    <dsp:sp modelId="{EA9E0002-DCA0-495F-A950-AD7737990EEA}">
      <dsp:nvSpPr>
        <dsp:cNvPr id="0" name=""/>
        <dsp:cNvSpPr/>
      </dsp:nvSpPr>
      <dsp:spPr>
        <a:xfrm>
          <a:off x="742603" y="2716683"/>
          <a:ext cx="4149057" cy="1018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Marco Legal</a:t>
          </a:r>
          <a:endParaRPr lang="es-ES" sz="2000" kern="1200" dirty="0"/>
        </a:p>
      </dsp:txBody>
      <dsp:txXfrm>
        <a:off x="772425" y="2746505"/>
        <a:ext cx="4089413" cy="958563"/>
      </dsp:txXfrm>
    </dsp:sp>
    <dsp:sp modelId="{950BB032-9529-48B7-9347-E46B7F055465}">
      <dsp:nvSpPr>
        <dsp:cNvPr id="0" name=""/>
        <dsp:cNvSpPr/>
      </dsp:nvSpPr>
      <dsp:spPr>
        <a:xfrm>
          <a:off x="4214390" y="4075243"/>
          <a:ext cx="3026288" cy="1018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informe y sus aportes a la sociedad</a:t>
          </a:r>
          <a:endParaRPr lang="es-ES" sz="2000" kern="1200" dirty="0"/>
        </a:p>
      </dsp:txBody>
      <dsp:txXfrm>
        <a:off x="4244212" y="4105065"/>
        <a:ext cx="2966644" cy="958563"/>
      </dsp:txXfrm>
    </dsp:sp>
    <dsp:sp modelId="{C62E1157-0BC5-4EB5-9AE2-7F0C2FD0B543}">
      <dsp:nvSpPr>
        <dsp:cNvPr id="0" name=""/>
        <dsp:cNvSpPr/>
      </dsp:nvSpPr>
      <dsp:spPr>
        <a:xfrm>
          <a:off x="5856036" y="2716683"/>
          <a:ext cx="3688219" cy="1018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Destinatarios</a:t>
          </a:r>
          <a:endParaRPr lang="es-ES" sz="2000" kern="1200" dirty="0"/>
        </a:p>
      </dsp:txBody>
      <dsp:txXfrm>
        <a:off x="5885858" y="2746505"/>
        <a:ext cx="3628575" cy="958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757B-FB25-47A6-88E4-4F86D01470C9}">
      <dsp:nvSpPr>
        <dsp:cNvPr id="0" name=""/>
        <dsp:cNvSpPr/>
      </dsp:nvSpPr>
      <dsp:spPr>
        <a:xfrm>
          <a:off x="0" y="342168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6508C-D038-43CF-9C6D-2639B6F9A988}">
      <dsp:nvSpPr>
        <dsp:cNvPr id="0" name=""/>
        <dsp:cNvSpPr/>
      </dsp:nvSpPr>
      <dsp:spPr>
        <a:xfrm>
          <a:off x="426720" y="469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10 – Puntos al 30/09</a:t>
          </a:r>
          <a:endParaRPr lang="es-ES" sz="2000" kern="1200" dirty="0"/>
        </a:p>
      </dsp:txBody>
      <dsp:txXfrm>
        <a:off x="455541" y="75789"/>
        <a:ext cx="5916438" cy="532758"/>
      </dsp:txXfrm>
    </dsp:sp>
    <dsp:sp modelId="{C8BF6353-4C05-42BD-A562-0F15A42070AA}">
      <dsp:nvSpPr>
        <dsp:cNvPr id="0" name=""/>
        <dsp:cNvSpPr/>
      </dsp:nvSpPr>
      <dsp:spPr>
        <a:xfrm>
          <a:off x="0" y="12493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CF8A-CAA1-492B-BE6F-A31E064219D3}">
      <dsp:nvSpPr>
        <dsp:cNvPr id="0" name=""/>
        <dsp:cNvSpPr/>
      </dsp:nvSpPr>
      <dsp:spPr>
        <a:xfrm>
          <a:off x="426720" y="9541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5 - Puntos al 30/06</a:t>
          </a:r>
          <a:endParaRPr lang="es-ES" sz="2000" kern="1200" dirty="0"/>
        </a:p>
      </dsp:txBody>
      <dsp:txXfrm>
        <a:off x="455541" y="982989"/>
        <a:ext cx="5916438" cy="532758"/>
      </dsp:txXfrm>
    </dsp:sp>
    <dsp:sp modelId="{473172DB-DA9F-4B53-8EFD-E8A7FA985FE0}">
      <dsp:nvSpPr>
        <dsp:cNvPr id="0" name=""/>
        <dsp:cNvSpPr/>
      </dsp:nvSpPr>
      <dsp:spPr>
        <a:xfrm>
          <a:off x="0" y="21565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1E9A-F41E-41A4-8C30-E59C2ADA5C63}">
      <dsp:nvSpPr>
        <dsp:cNvPr id="0" name=""/>
        <dsp:cNvSpPr/>
      </dsp:nvSpPr>
      <dsp:spPr>
        <a:xfrm>
          <a:off x="426720" y="18613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03 - Puntos al 31/03</a:t>
          </a:r>
          <a:endParaRPr lang="es-ES" sz="2000" kern="1200" dirty="0"/>
        </a:p>
      </dsp:txBody>
      <dsp:txXfrm>
        <a:off x="455541" y="1890190"/>
        <a:ext cx="5916438" cy="532758"/>
      </dsp:txXfrm>
    </dsp:sp>
    <dsp:sp modelId="{CA103481-0D42-449A-BDE9-6A2B652F8CAE}">
      <dsp:nvSpPr>
        <dsp:cNvPr id="0" name=""/>
        <dsp:cNvSpPr/>
      </dsp:nvSpPr>
      <dsp:spPr>
        <a:xfrm>
          <a:off x="0" y="30637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4C66B-4BD1-4635-81DD-F7BB90F9F5B0}">
      <dsp:nvSpPr>
        <dsp:cNvPr id="0" name=""/>
        <dsp:cNvSpPr/>
      </dsp:nvSpPr>
      <dsp:spPr>
        <a:xfrm>
          <a:off x="426720" y="27685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0 - Puntos mayor rezago</a:t>
          </a:r>
          <a:endParaRPr lang="es-ES" sz="2000" kern="1200" dirty="0"/>
        </a:p>
      </dsp:txBody>
      <dsp:txXfrm>
        <a:off x="455541" y="2797390"/>
        <a:ext cx="5916438" cy="5327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9D373-02C9-4FF9-B0ED-C67BD1AD2429}">
      <dsp:nvSpPr>
        <dsp:cNvPr id="0" name=""/>
        <dsp:cNvSpPr/>
      </dsp:nvSpPr>
      <dsp:spPr>
        <a:xfrm>
          <a:off x="1463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Presupuesto</a:t>
          </a:r>
          <a:endParaRPr lang="es-ES" sz="900" kern="1200" dirty="0"/>
        </a:p>
      </dsp:txBody>
      <dsp:txXfrm>
        <a:off x="147110" y="2309578"/>
        <a:ext cx="703249" cy="703249"/>
      </dsp:txXfrm>
    </dsp:sp>
    <dsp:sp modelId="{CE3BFE5E-7FC8-4C07-A5C0-CE9DE28C427A}">
      <dsp:nvSpPr>
        <dsp:cNvPr id="0" name=""/>
        <dsp:cNvSpPr/>
      </dsp:nvSpPr>
      <dsp:spPr>
        <a:xfrm>
          <a:off x="1076764" y="2372785"/>
          <a:ext cx="576835" cy="5768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153223" y="2593367"/>
        <a:ext cx="423917" cy="135671"/>
      </dsp:txXfrm>
    </dsp:sp>
    <dsp:sp modelId="{C0CE5B95-0358-4553-B6EA-1E784F258561}">
      <dsp:nvSpPr>
        <dsp:cNvPr id="0" name=""/>
        <dsp:cNvSpPr/>
      </dsp:nvSpPr>
      <dsp:spPr>
        <a:xfrm>
          <a:off x="1734356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SEF</a:t>
          </a:r>
          <a:endParaRPr lang="es-ES" sz="900" kern="1200" dirty="0"/>
        </a:p>
      </dsp:txBody>
      <dsp:txXfrm>
        <a:off x="1880003" y="2309578"/>
        <a:ext cx="703249" cy="703249"/>
      </dsp:txXfrm>
    </dsp:sp>
    <dsp:sp modelId="{BFB01391-75E3-469A-B54D-4FCD4A3C225F}">
      <dsp:nvSpPr>
        <dsp:cNvPr id="0" name=""/>
        <dsp:cNvSpPr/>
      </dsp:nvSpPr>
      <dsp:spPr>
        <a:xfrm>
          <a:off x="2809657" y="2372785"/>
          <a:ext cx="576835" cy="5768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886116" y="2593367"/>
        <a:ext cx="423917" cy="135671"/>
      </dsp:txXfrm>
    </dsp:sp>
    <dsp:sp modelId="{59BE73C7-40D3-4944-B7FF-1E994F9F34DC}">
      <dsp:nvSpPr>
        <dsp:cNvPr id="0" name=""/>
        <dsp:cNvSpPr/>
      </dsp:nvSpPr>
      <dsp:spPr>
        <a:xfrm>
          <a:off x="3467249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Ejecución Presupuesto</a:t>
          </a:r>
          <a:endParaRPr lang="es-ES" sz="900" kern="1200" dirty="0"/>
        </a:p>
      </dsp:txBody>
      <dsp:txXfrm>
        <a:off x="3612896" y="2309578"/>
        <a:ext cx="703249" cy="703249"/>
      </dsp:txXfrm>
    </dsp:sp>
    <dsp:sp modelId="{E1E1BD9E-1E16-430A-B5E8-03DA6224176E}">
      <dsp:nvSpPr>
        <dsp:cNvPr id="0" name=""/>
        <dsp:cNvSpPr/>
      </dsp:nvSpPr>
      <dsp:spPr>
        <a:xfrm>
          <a:off x="4542550" y="2372785"/>
          <a:ext cx="576835" cy="5768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4619009" y="2593367"/>
        <a:ext cx="423917" cy="135671"/>
      </dsp:txXfrm>
    </dsp:sp>
    <dsp:sp modelId="{0CAD3EF2-792A-41B1-8FBE-53E0ADD21447}">
      <dsp:nvSpPr>
        <dsp:cNvPr id="0" name=""/>
        <dsp:cNvSpPr/>
      </dsp:nvSpPr>
      <dsp:spPr>
        <a:xfrm>
          <a:off x="5200143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Ejecución Gastos</a:t>
          </a:r>
          <a:endParaRPr lang="es-ES" sz="900" kern="1200" dirty="0"/>
        </a:p>
      </dsp:txBody>
      <dsp:txXfrm>
        <a:off x="5345790" y="2309578"/>
        <a:ext cx="703249" cy="703249"/>
      </dsp:txXfrm>
    </dsp:sp>
    <dsp:sp modelId="{205421BD-055B-490E-A20A-F705D4E675DC}">
      <dsp:nvSpPr>
        <dsp:cNvPr id="0" name=""/>
        <dsp:cNvSpPr/>
      </dsp:nvSpPr>
      <dsp:spPr>
        <a:xfrm>
          <a:off x="6275443" y="2372785"/>
          <a:ext cx="576835" cy="5768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351902" y="2593367"/>
        <a:ext cx="423917" cy="135671"/>
      </dsp:txXfrm>
    </dsp:sp>
    <dsp:sp modelId="{C4C526DF-043A-4540-A141-CED16B9DCA8C}">
      <dsp:nvSpPr>
        <dsp:cNvPr id="0" name=""/>
        <dsp:cNvSpPr/>
      </dsp:nvSpPr>
      <dsp:spPr>
        <a:xfrm>
          <a:off x="6933036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Stock de deuda</a:t>
          </a:r>
          <a:endParaRPr lang="es-ES" sz="900" kern="1200" dirty="0"/>
        </a:p>
      </dsp:txBody>
      <dsp:txXfrm>
        <a:off x="7078683" y="2309578"/>
        <a:ext cx="703249" cy="703249"/>
      </dsp:txXfrm>
    </dsp:sp>
    <dsp:sp modelId="{E7852FF4-319B-4515-BE72-FC673766F44B}">
      <dsp:nvSpPr>
        <dsp:cNvPr id="0" name=""/>
        <dsp:cNvSpPr/>
      </dsp:nvSpPr>
      <dsp:spPr>
        <a:xfrm>
          <a:off x="8008337" y="2372785"/>
          <a:ext cx="576835" cy="57683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8084796" y="2593367"/>
        <a:ext cx="423917" cy="135671"/>
      </dsp:txXfrm>
    </dsp:sp>
    <dsp:sp modelId="{ED7B6E5F-3603-4E35-9EE7-C25B7A53E44F}">
      <dsp:nvSpPr>
        <dsp:cNvPr id="0" name=""/>
        <dsp:cNvSpPr/>
      </dsp:nvSpPr>
      <dsp:spPr>
        <a:xfrm>
          <a:off x="8665929" y="2163931"/>
          <a:ext cx="994543" cy="994543"/>
        </a:xfrm>
        <a:prstGeom prst="ellipse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Visibilidad</a:t>
          </a:r>
          <a:endParaRPr lang="es-ES" sz="900" kern="1200" dirty="0"/>
        </a:p>
      </dsp:txBody>
      <dsp:txXfrm>
        <a:off x="8811576" y="2309578"/>
        <a:ext cx="703249" cy="703249"/>
      </dsp:txXfrm>
    </dsp:sp>
    <dsp:sp modelId="{D4E3E2B6-C51C-4008-981A-1BEE2EDCD087}">
      <dsp:nvSpPr>
        <dsp:cNvPr id="0" name=""/>
        <dsp:cNvSpPr/>
      </dsp:nvSpPr>
      <dsp:spPr>
        <a:xfrm>
          <a:off x="9741230" y="2372785"/>
          <a:ext cx="576835" cy="57683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9817689" y="2491613"/>
        <a:ext cx="423917" cy="339179"/>
      </dsp:txXfrm>
    </dsp:sp>
    <dsp:sp modelId="{F1C90E7E-3091-40D3-9FE8-C18CC957B846}">
      <dsp:nvSpPr>
        <dsp:cNvPr id="0" name=""/>
        <dsp:cNvSpPr/>
      </dsp:nvSpPr>
      <dsp:spPr>
        <a:xfrm>
          <a:off x="10398822" y="2163931"/>
          <a:ext cx="994543" cy="9945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100</a:t>
          </a:r>
          <a:endParaRPr lang="es-ES" sz="2000" b="1" kern="1200" dirty="0"/>
        </a:p>
      </dsp:txBody>
      <dsp:txXfrm>
        <a:off x="10544469" y="2309578"/>
        <a:ext cx="703249" cy="7032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C5D42-4ABE-4550-AADC-0044FF25CF42}">
      <dsp:nvSpPr>
        <dsp:cNvPr id="0" name=""/>
        <dsp:cNvSpPr/>
      </dsp:nvSpPr>
      <dsp:spPr>
        <a:xfrm>
          <a:off x="0" y="4493574"/>
          <a:ext cx="8128000" cy="1474891"/>
        </a:xfrm>
        <a:prstGeom prst="rec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Rango medio de exposición </a:t>
          </a:r>
          <a:endParaRPr lang="es-ES" sz="2800" kern="1200" dirty="0"/>
        </a:p>
      </dsp:txBody>
      <dsp:txXfrm>
        <a:off x="0" y="4493574"/>
        <a:ext cx="8128000" cy="796441"/>
      </dsp:txXfrm>
    </dsp:sp>
    <dsp:sp modelId="{06A47068-C6D0-4835-AB2D-3717298A1EE4}">
      <dsp:nvSpPr>
        <dsp:cNvPr id="0" name=""/>
        <dsp:cNvSpPr/>
      </dsp:nvSpPr>
      <dsp:spPr>
        <a:xfrm>
          <a:off x="0" y="5260517"/>
          <a:ext cx="4064000" cy="67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40 puntos</a:t>
          </a:r>
          <a:endParaRPr lang="es-ES" sz="2400" kern="1200" dirty="0"/>
        </a:p>
      </dsp:txBody>
      <dsp:txXfrm>
        <a:off x="0" y="5260517"/>
        <a:ext cx="4064000" cy="678450"/>
      </dsp:txXfrm>
    </dsp:sp>
    <dsp:sp modelId="{F5754D15-4C31-423C-B831-652BF403C6B7}">
      <dsp:nvSpPr>
        <dsp:cNvPr id="0" name=""/>
        <dsp:cNvSpPr/>
      </dsp:nvSpPr>
      <dsp:spPr>
        <a:xfrm>
          <a:off x="4064000" y="5260517"/>
          <a:ext cx="4064000" cy="6784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75 puntos</a:t>
          </a:r>
          <a:endParaRPr lang="es-ES" sz="2400" kern="1200" dirty="0"/>
        </a:p>
      </dsp:txBody>
      <dsp:txXfrm>
        <a:off x="4064000" y="5260517"/>
        <a:ext cx="4064000" cy="678450"/>
      </dsp:txXfrm>
    </dsp:sp>
    <dsp:sp modelId="{74E88711-346F-40A5-9922-6C2F5B47DEE7}">
      <dsp:nvSpPr>
        <dsp:cNvPr id="0" name=""/>
        <dsp:cNvSpPr/>
      </dsp:nvSpPr>
      <dsp:spPr>
        <a:xfrm rot="10800000">
          <a:off x="0" y="2247314"/>
          <a:ext cx="8128000" cy="2268383"/>
        </a:xfrm>
        <a:prstGeom prst="upArrowCallou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Alta visibilidad de cuentas públicas </a:t>
          </a:r>
          <a:endParaRPr lang="es-ES" sz="2800" kern="1200" dirty="0"/>
        </a:p>
      </dsp:txBody>
      <dsp:txXfrm rot="-10800000">
        <a:off x="0" y="2247314"/>
        <a:ext cx="8128000" cy="796202"/>
      </dsp:txXfrm>
    </dsp:sp>
    <dsp:sp modelId="{A9555791-E472-4E42-9165-EEB390A0DF98}">
      <dsp:nvSpPr>
        <dsp:cNvPr id="0" name=""/>
        <dsp:cNvSpPr/>
      </dsp:nvSpPr>
      <dsp:spPr>
        <a:xfrm>
          <a:off x="0" y="3043517"/>
          <a:ext cx="4064000" cy="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75 puntos</a:t>
          </a:r>
          <a:endParaRPr lang="es-ES" sz="2400" kern="1200" dirty="0"/>
        </a:p>
      </dsp:txBody>
      <dsp:txXfrm>
        <a:off x="0" y="3043517"/>
        <a:ext cx="4064000" cy="678246"/>
      </dsp:txXfrm>
    </dsp:sp>
    <dsp:sp modelId="{A78E3825-8CD1-41CB-A454-C8CAE790E028}">
      <dsp:nvSpPr>
        <dsp:cNvPr id="0" name=""/>
        <dsp:cNvSpPr/>
      </dsp:nvSpPr>
      <dsp:spPr>
        <a:xfrm>
          <a:off x="4064000" y="3043517"/>
          <a:ext cx="4064000" cy="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100 puntos</a:t>
          </a:r>
          <a:endParaRPr lang="es-ES" sz="2400" kern="1200" dirty="0"/>
        </a:p>
      </dsp:txBody>
      <dsp:txXfrm>
        <a:off x="4064000" y="3043517"/>
        <a:ext cx="4064000" cy="678246"/>
      </dsp:txXfrm>
    </dsp:sp>
    <dsp:sp modelId="{31FDAF98-D6F0-41B7-9254-7FF9CC987C3E}">
      <dsp:nvSpPr>
        <dsp:cNvPr id="0" name=""/>
        <dsp:cNvSpPr/>
      </dsp:nvSpPr>
      <dsp:spPr>
        <a:xfrm rot="10800000">
          <a:off x="0" y="1055"/>
          <a:ext cx="8128000" cy="2268383"/>
        </a:xfrm>
        <a:prstGeom prst="upArrowCallou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Estricto cumplimiento</a:t>
          </a:r>
          <a:endParaRPr lang="es-ES" sz="2800" kern="1200" dirty="0"/>
        </a:p>
      </dsp:txBody>
      <dsp:txXfrm rot="-10800000">
        <a:off x="0" y="1055"/>
        <a:ext cx="8128000" cy="796202"/>
      </dsp:txXfrm>
    </dsp:sp>
    <dsp:sp modelId="{34F3F752-4E72-45B7-A54B-B51A24BDDFFF}">
      <dsp:nvSpPr>
        <dsp:cNvPr id="0" name=""/>
        <dsp:cNvSpPr/>
      </dsp:nvSpPr>
      <dsp:spPr>
        <a:xfrm>
          <a:off x="0" y="797257"/>
          <a:ext cx="8128000" cy="6782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100 puntos</a:t>
          </a:r>
          <a:endParaRPr lang="es-ES" sz="2400" kern="1200" dirty="0"/>
        </a:p>
      </dsp:txBody>
      <dsp:txXfrm>
        <a:off x="0" y="797257"/>
        <a:ext cx="8128000" cy="6782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C5B1B-A2A0-4514-B3FF-511400F5F118}">
      <dsp:nvSpPr>
        <dsp:cNvPr id="0" name=""/>
        <dsp:cNvSpPr/>
      </dsp:nvSpPr>
      <dsp:spPr>
        <a:xfrm>
          <a:off x="0" y="3602922"/>
          <a:ext cx="8128000" cy="2363906"/>
        </a:xfrm>
        <a:prstGeom prst="rec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Nulo cumplimiento</a:t>
          </a:r>
          <a:endParaRPr lang="es-ES" sz="4300" kern="1200" dirty="0"/>
        </a:p>
      </dsp:txBody>
      <dsp:txXfrm>
        <a:off x="0" y="3602922"/>
        <a:ext cx="8128000" cy="1276509"/>
      </dsp:txXfrm>
    </dsp:sp>
    <dsp:sp modelId="{D3872A1C-EDCE-42E5-9A20-A987FC73DAAA}">
      <dsp:nvSpPr>
        <dsp:cNvPr id="0" name=""/>
        <dsp:cNvSpPr/>
      </dsp:nvSpPr>
      <dsp:spPr>
        <a:xfrm>
          <a:off x="0" y="4832153"/>
          <a:ext cx="4064000" cy="1087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0 puntos</a:t>
          </a:r>
          <a:endParaRPr lang="es-ES" sz="2400" kern="1200" dirty="0"/>
        </a:p>
      </dsp:txBody>
      <dsp:txXfrm>
        <a:off x="0" y="4832153"/>
        <a:ext cx="4064000" cy="1087397"/>
      </dsp:txXfrm>
    </dsp:sp>
    <dsp:sp modelId="{1A234F15-7699-4BD5-A0B6-A727298F3537}">
      <dsp:nvSpPr>
        <dsp:cNvPr id="0" name=""/>
        <dsp:cNvSpPr/>
      </dsp:nvSpPr>
      <dsp:spPr>
        <a:xfrm>
          <a:off x="4064000" y="4832153"/>
          <a:ext cx="4064000" cy="1087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5 puntos</a:t>
          </a:r>
          <a:endParaRPr lang="es-ES" sz="2400" kern="1200" dirty="0"/>
        </a:p>
      </dsp:txBody>
      <dsp:txXfrm>
        <a:off x="4064000" y="4832153"/>
        <a:ext cx="4064000" cy="1087397"/>
      </dsp:txXfrm>
    </dsp:sp>
    <dsp:sp modelId="{31FDAF98-D6F0-41B7-9254-7FF9CC987C3E}">
      <dsp:nvSpPr>
        <dsp:cNvPr id="0" name=""/>
        <dsp:cNvSpPr/>
      </dsp:nvSpPr>
      <dsp:spPr>
        <a:xfrm rot="10800000">
          <a:off x="0" y="2691"/>
          <a:ext cx="8128000" cy="3635688"/>
        </a:xfrm>
        <a:prstGeom prst="upArrowCallout">
          <a:avLst/>
        </a:prstGeom>
        <a:gradFill rotWithShape="0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B</a:t>
          </a:r>
          <a:r>
            <a:rPr lang="es-MX" sz="4300" kern="1200" dirty="0" smtClean="0"/>
            <a:t>ajo o regular cumplimiento </a:t>
          </a:r>
          <a:endParaRPr lang="es-ES" sz="4300" kern="1200" dirty="0"/>
        </a:p>
      </dsp:txBody>
      <dsp:txXfrm rot="-10800000">
        <a:off x="0" y="2691"/>
        <a:ext cx="8128000" cy="1276126"/>
      </dsp:txXfrm>
    </dsp:sp>
    <dsp:sp modelId="{34F3F752-4E72-45B7-A54B-B51A24BDDFFF}">
      <dsp:nvSpPr>
        <dsp:cNvPr id="0" name=""/>
        <dsp:cNvSpPr/>
      </dsp:nvSpPr>
      <dsp:spPr>
        <a:xfrm>
          <a:off x="0" y="1278818"/>
          <a:ext cx="4064000" cy="1087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5 puntos</a:t>
          </a:r>
          <a:endParaRPr lang="es-ES" sz="2400" kern="1200" dirty="0"/>
        </a:p>
      </dsp:txBody>
      <dsp:txXfrm>
        <a:off x="0" y="1278818"/>
        <a:ext cx="4064000" cy="1087070"/>
      </dsp:txXfrm>
    </dsp:sp>
    <dsp:sp modelId="{D8F369E2-4193-4025-B3C0-98A85010D232}">
      <dsp:nvSpPr>
        <dsp:cNvPr id="0" name=""/>
        <dsp:cNvSpPr/>
      </dsp:nvSpPr>
      <dsp:spPr>
        <a:xfrm>
          <a:off x="4064000" y="1278818"/>
          <a:ext cx="4064000" cy="10870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40 puntos</a:t>
          </a:r>
          <a:endParaRPr lang="es-ES" sz="2400" kern="1200" dirty="0"/>
        </a:p>
      </dsp:txBody>
      <dsp:txXfrm>
        <a:off x="4064000" y="1278818"/>
        <a:ext cx="4064000" cy="108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27E45-0C77-48D9-ACEB-74048A8F1F04}">
      <dsp:nvSpPr>
        <dsp:cNvPr id="0" name=""/>
        <dsp:cNvSpPr/>
      </dsp:nvSpPr>
      <dsp:spPr>
        <a:xfrm>
          <a:off x="4464" y="3638"/>
          <a:ext cx="8119070" cy="90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/>
            <a:t>Derecho al acceso de la información publica – Ley Nº 27275</a:t>
          </a:r>
          <a:endParaRPr lang="es-AR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/>
            <a:t>Responsabilidad Fiscal Municipal (Ley 13295)</a:t>
          </a:r>
          <a:endParaRPr lang="es-ES" sz="2100" kern="1200" dirty="0"/>
        </a:p>
      </dsp:txBody>
      <dsp:txXfrm>
        <a:off x="30880" y="30054"/>
        <a:ext cx="8066238" cy="849066"/>
      </dsp:txXfrm>
    </dsp:sp>
    <dsp:sp modelId="{B2B491A5-007A-4BD1-9A13-3A48B62D2CE3}">
      <dsp:nvSpPr>
        <dsp:cNvPr id="0" name=""/>
        <dsp:cNvSpPr/>
      </dsp:nvSpPr>
      <dsp:spPr>
        <a:xfrm>
          <a:off x="816371" y="905536"/>
          <a:ext cx="811907" cy="67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423"/>
              </a:lnTo>
              <a:lnTo>
                <a:pt x="811907" y="6764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05469-F9D2-4108-A3C5-88BF4B11A9A4}">
      <dsp:nvSpPr>
        <dsp:cNvPr id="0" name=""/>
        <dsp:cNvSpPr/>
      </dsp:nvSpPr>
      <dsp:spPr>
        <a:xfrm>
          <a:off x="1628278" y="1131011"/>
          <a:ext cx="1443037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Transparencia y máxima divulgación</a:t>
          </a:r>
          <a:r>
            <a:rPr lang="es-MX" sz="1500" i="1" kern="1200" dirty="0" smtClean="0"/>
            <a:t>: </a:t>
          </a:r>
          <a:endParaRPr lang="es-ES" sz="1500" kern="1200" dirty="0"/>
        </a:p>
      </dsp:txBody>
      <dsp:txXfrm>
        <a:off x="1654694" y="1157427"/>
        <a:ext cx="1390205" cy="849066"/>
      </dsp:txXfrm>
    </dsp:sp>
    <dsp:sp modelId="{045AD9D3-3092-4969-83E3-FDB47266E221}">
      <dsp:nvSpPr>
        <dsp:cNvPr id="0" name=""/>
        <dsp:cNvSpPr/>
      </dsp:nvSpPr>
      <dsp:spPr>
        <a:xfrm>
          <a:off x="816371" y="905536"/>
          <a:ext cx="811907" cy="180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796"/>
              </a:lnTo>
              <a:lnTo>
                <a:pt x="811907" y="1803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2436C-8126-4A24-9860-651F259EFECC}">
      <dsp:nvSpPr>
        <dsp:cNvPr id="0" name=""/>
        <dsp:cNvSpPr/>
      </dsp:nvSpPr>
      <dsp:spPr>
        <a:xfrm>
          <a:off x="1628278" y="2258384"/>
          <a:ext cx="1443037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Informalismo</a:t>
          </a:r>
          <a:endParaRPr lang="es-ES" sz="1500" kern="1200" dirty="0"/>
        </a:p>
      </dsp:txBody>
      <dsp:txXfrm>
        <a:off x="1654694" y="2284800"/>
        <a:ext cx="1390205" cy="849066"/>
      </dsp:txXfrm>
    </dsp:sp>
    <dsp:sp modelId="{EAE2C8EF-D1B5-4743-96E1-705DB149DFA0}">
      <dsp:nvSpPr>
        <dsp:cNvPr id="0" name=""/>
        <dsp:cNvSpPr/>
      </dsp:nvSpPr>
      <dsp:spPr>
        <a:xfrm>
          <a:off x="816371" y="905536"/>
          <a:ext cx="811907" cy="2931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169"/>
              </a:lnTo>
              <a:lnTo>
                <a:pt x="811907" y="29311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22344-1705-4688-8DE5-5129CFCA1BA7}">
      <dsp:nvSpPr>
        <dsp:cNvPr id="0" name=""/>
        <dsp:cNvSpPr/>
      </dsp:nvSpPr>
      <dsp:spPr>
        <a:xfrm>
          <a:off x="1628278" y="3385757"/>
          <a:ext cx="1443037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i="1" kern="1200" dirty="0" smtClean="0"/>
            <a:t>Máximo acceso</a:t>
          </a:r>
          <a:endParaRPr lang="es-ES" sz="1500" kern="1200" dirty="0"/>
        </a:p>
      </dsp:txBody>
      <dsp:txXfrm>
        <a:off x="1654694" y="3412173"/>
        <a:ext cx="1390205" cy="849066"/>
      </dsp:txXfrm>
    </dsp:sp>
    <dsp:sp modelId="{7D32FB35-3F67-4832-AE26-09AB3C8472DA}">
      <dsp:nvSpPr>
        <dsp:cNvPr id="0" name=""/>
        <dsp:cNvSpPr/>
      </dsp:nvSpPr>
      <dsp:spPr>
        <a:xfrm>
          <a:off x="816371" y="905536"/>
          <a:ext cx="811907" cy="4058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542"/>
              </a:lnTo>
              <a:lnTo>
                <a:pt x="811907" y="40585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4BC0B-1FEA-4BEE-8AFC-4AE8C8B7A730}">
      <dsp:nvSpPr>
        <dsp:cNvPr id="0" name=""/>
        <dsp:cNvSpPr/>
      </dsp:nvSpPr>
      <dsp:spPr>
        <a:xfrm>
          <a:off x="1628278" y="4513130"/>
          <a:ext cx="1443037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dirty="0" smtClean="0"/>
            <a:t>Gratuidad</a:t>
          </a:r>
          <a:endParaRPr lang="es-ES" sz="1500" b="1" i="1" kern="1200" dirty="0"/>
        </a:p>
      </dsp:txBody>
      <dsp:txXfrm>
        <a:off x="1654694" y="4539546"/>
        <a:ext cx="1390205" cy="8490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27E45-0C77-48D9-ACEB-74048A8F1F04}">
      <dsp:nvSpPr>
        <dsp:cNvPr id="0" name=""/>
        <dsp:cNvSpPr/>
      </dsp:nvSpPr>
      <dsp:spPr>
        <a:xfrm>
          <a:off x="4464" y="3638"/>
          <a:ext cx="8119070" cy="90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/>
            <a:t>Derecho al acceso de la información publica – Ley Nº 27275</a:t>
          </a:r>
          <a:endParaRPr lang="es-AR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b="1" kern="1200" dirty="0" smtClean="0"/>
            <a:t>Responsabilidad Fiscal Municipal (Ley 13295)</a:t>
          </a:r>
          <a:endParaRPr lang="es-ES" sz="2100" kern="1200" dirty="0"/>
        </a:p>
      </dsp:txBody>
      <dsp:txXfrm>
        <a:off x="30880" y="30054"/>
        <a:ext cx="8066238" cy="849066"/>
      </dsp:txXfrm>
    </dsp:sp>
    <dsp:sp modelId="{B2B491A5-007A-4BD1-9A13-3A48B62D2CE3}">
      <dsp:nvSpPr>
        <dsp:cNvPr id="0" name=""/>
        <dsp:cNvSpPr/>
      </dsp:nvSpPr>
      <dsp:spPr>
        <a:xfrm>
          <a:off x="816371" y="905536"/>
          <a:ext cx="811907" cy="67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423"/>
              </a:lnTo>
              <a:lnTo>
                <a:pt x="811907" y="6764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05469-F9D2-4108-A3C5-88BF4B11A9A4}">
      <dsp:nvSpPr>
        <dsp:cNvPr id="0" name=""/>
        <dsp:cNvSpPr/>
      </dsp:nvSpPr>
      <dsp:spPr>
        <a:xfrm>
          <a:off x="1628278" y="1131011"/>
          <a:ext cx="2392094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1" kern="1200" dirty="0" smtClean="0"/>
            <a:t>Apertura</a:t>
          </a:r>
          <a:endParaRPr lang="es-ES" sz="2500" kern="1200" dirty="0"/>
        </a:p>
      </dsp:txBody>
      <dsp:txXfrm>
        <a:off x="1654694" y="1157427"/>
        <a:ext cx="2339262" cy="849066"/>
      </dsp:txXfrm>
    </dsp:sp>
    <dsp:sp modelId="{045AD9D3-3092-4969-83E3-FDB47266E221}">
      <dsp:nvSpPr>
        <dsp:cNvPr id="0" name=""/>
        <dsp:cNvSpPr/>
      </dsp:nvSpPr>
      <dsp:spPr>
        <a:xfrm>
          <a:off x="816371" y="905536"/>
          <a:ext cx="811907" cy="1803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796"/>
              </a:lnTo>
              <a:lnTo>
                <a:pt x="811907" y="1803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2436C-8126-4A24-9860-651F259EFECC}">
      <dsp:nvSpPr>
        <dsp:cNvPr id="0" name=""/>
        <dsp:cNvSpPr/>
      </dsp:nvSpPr>
      <dsp:spPr>
        <a:xfrm>
          <a:off x="1628278" y="2258384"/>
          <a:ext cx="2409685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1" kern="1200" dirty="0" smtClean="0"/>
            <a:t>No discriminación</a:t>
          </a:r>
          <a:endParaRPr lang="es-ES" sz="2500" kern="1200" dirty="0"/>
        </a:p>
      </dsp:txBody>
      <dsp:txXfrm>
        <a:off x="1654694" y="2284800"/>
        <a:ext cx="2356853" cy="849066"/>
      </dsp:txXfrm>
    </dsp:sp>
    <dsp:sp modelId="{EAE2C8EF-D1B5-4743-96E1-705DB149DFA0}">
      <dsp:nvSpPr>
        <dsp:cNvPr id="0" name=""/>
        <dsp:cNvSpPr/>
      </dsp:nvSpPr>
      <dsp:spPr>
        <a:xfrm>
          <a:off x="816371" y="905536"/>
          <a:ext cx="824966" cy="2891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982"/>
              </a:lnTo>
              <a:lnTo>
                <a:pt x="824966" y="28919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22344-1705-4688-8DE5-5129CFCA1BA7}">
      <dsp:nvSpPr>
        <dsp:cNvPr id="0" name=""/>
        <dsp:cNvSpPr/>
      </dsp:nvSpPr>
      <dsp:spPr>
        <a:xfrm>
          <a:off x="1641338" y="3346569"/>
          <a:ext cx="2331313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i="1" kern="1200" dirty="0" smtClean="0"/>
            <a:t>Máxima premura</a:t>
          </a:r>
          <a:r>
            <a:rPr lang="es-ES" sz="2500" b="1" i="1" kern="1200" dirty="0" smtClean="0"/>
            <a:t> </a:t>
          </a:r>
          <a:endParaRPr lang="es-ES" sz="2500" b="1" i="1" kern="1200" dirty="0"/>
        </a:p>
      </dsp:txBody>
      <dsp:txXfrm>
        <a:off x="1667754" y="3372985"/>
        <a:ext cx="2278481" cy="849066"/>
      </dsp:txXfrm>
    </dsp:sp>
    <dsp:sp modelId="{7D32FB35-3F67-4832-AE26-09AB3C8472DA}">
      <dsp:nvSpPr>
        <dsp:cNvPr id="0" name=""/>
        <dsp:cNvSpPr/>
      </dsp:nvSpPr>
      <dsp:spPr>
        <a:xfrm>
          <a:off x="816371" y="905536"/>
          <a:ext cx="811907" cy="4058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8542"/>
              </a:lnTo>
              <a:lnTo>
                <a:pt x="811907" y="40585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4BC0B-1FEA-4BEE-8AFC-4AE8C8B7A730}">
      <dsp:nvSpPr>
        <dsp:cNvPr id="0" name=""/>
        <dsp:cNvSpPr/>
      </dsp:nvSpPr>
      <dsp:spPr>
        <a:xfrm>
          <a:off x="1628278" y="4513130"/>
          <a:ext cx="2313708" cy="901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i="1" kern="1200" dirty="0" smtClean="0"/>
            <a:t>Control</a:t>
          </a:r>
          <a:endParaRPr lang="es-ES" sz="2500" b="1" i="1" kern="1200" dirty="0"/>
        </a:p>
      </dsp:txBody>
      <dsp:txXfrm>
        <a:off x="1654694" y="4539546"/>
        <a:ext cx="2260876" cy="849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CD21A-5D76-4E9F-9966-925835978972}">
      <dsp:nvSpPr>
        <dsp:cNvPr id="0" name=""/>
        <dsp:cNvSpPr/>
      </dsp:nvSpPr>
      <dsp:spPr>
        <a:xfrm>
          <a:off x="1398186" y="2709333"/>
          <a:ext cx="1142745" cy="195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372" y="0"/>
              </a:lnTo>
              <a:lnTo>
                <a:pt x="571372" y="1956844"/>
              </a:lnTo>
              <a:lnTo>
                <a:pt x="1142745" y="195684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912907" y="3631103"/>
        <a:ext cx="113303" cy="113303"/>
      </dsp:txXfrm>
    </dsp:sp>
    <dsp:sp modelId="{9EF3DD7C-F7C5-4666-A3C6-9C0B09B27C22}">
      <dsp:nvSpPr>
        <dsp:cNvPr id="0" name=""/>
        <dsp:cNvSpPr/>
      </dsp:nvSpPr>
      <dsp:spPr>
        <a:xfrm>
          <a:off x="1398186" y="2709333"/>
          <a:ext cx="1142745" cy="669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372" y="0"/>
              </a:lnTo>
              <a:lnTo>
                <a:pt x="571372" y="669910"/>
              </a:lnTo>
              <a:lnTo>
                <a:pt x="1142745" y="66991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6443" y="3011173"/>
        <a:ext cx="66231" cy="66231"/>
      </dsp:txXfrm>
    </dsp:sp>
    <dsp:sp modelId="{8EA11D93-0F5E-4038-AD05-B18570809F25}">
      <dsp:nvSpPr>
        <dsp:cNvPr id="0" name=""/>
        <dsp:cNvSpPr/>
      </dsp:nvSpPr>
      <dsp:spPr>
        <a:xfrm>
          <a:off x="1398186" y="2092310"/>
          <a:ext cx="1142745" cy="617022"/>
        </a:xfrm>
        <a:custGeom>
          <a:avLst/>
          <a:gdLst/>
          <a:ahLst/>
          <a:cxnLst/>
          <a:rect l="0" t="0" r="0" b="0"/>
          <a:pathLst>
            <a:path>
              <a:moveTo>
                <a:pt x="0" y="617022"/>
              </a:moveTo>
              <a:lnTo>
                <a:pt x="571372" y="617022"/>
              </a:lnTo>
              <a:lnTo>
                <a:pt x="571372" y="0"/>
              </a:lnTo>
              <a:lnTo>
                <a:pt x="114274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37092" y="2368354"/>
        <a:ext cx="64934" cy="64934"/>
      </dsp:txXfrm>
    </dsp:sp>
    <dsp:sp modelId="{6648C964-6AB3-4093-9FB0-07E19BA4979B}">
      <dsp:nvSpPr>
        <dsp:cNvPr id="0" name=""/>
        <dsp:cNvSpPr/>
      </dsp:nvSpPr>
      <dsp:spPr>
        <a:xfrm>
          <a:off x="1398186" y="778933"/>
          <a:ext cx="1142745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571372" y="1930400"/>
              </a:lnTo>
              <a:lnTo>
                <a:pt x="571372" y="0"/>
              </a:lnTo>
              <a:lnTo>
                <a:pt x="1142745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913477" y="1688051"/>
        <a:ext cx="112164" cy="112164"/>
      </dsp:txXfrm>
    </dsp:sp>
    <dsp:sp modelId="{C6AF0491-2D2C-4F9F-96F5-224F2C6C81C6}">
      <dsp:nvSpPr>
        <dsp:cNvPr id="0" name=""/>
        <dsp:cNvSpPr/>
      </dsp:nvSpPr>
      <dsp:spPr>
        <a:xfrm rot="16200000">
          <a:off x="-2010240" y="2010240"/>
          <a:ext cx="5418667" cy="13981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01-2005 Adhesión de la Provincia de Buenos Aires a la Ley de Responsabilidad Fiscal (ley Nº 13295</a:t>
          </a:r>
          <a:r>
            <a:rPr lang="es-ES" sz="2000" kern="1200" dirty="0" smtClean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-2010240" y="2010240"/>
        <a:ext cx="5418667" cy="1398186"/>
      </dsp:txXfrm>
    </dsp:sp>
    <dsp:sp modelId="{57DE20E4-B28D-4010-BF4F-CDD1D150AC92}">
      <dsp:nvSpPr>
        <dsp:cNvPr id="0" name=""/>
        <dsp:cNvSpPr/>
      </dsp:nvSpPr>
      <dsp:spPr>
        <a:xfrm>
          <a:off x="2540932" y="237716"/>
          <a:ext cx="5091574" cy="10824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a. Publicará en su página web </a:t>
          </a:r>
          <a:r>
            <a:rPr lang="es-ES" sz="1600" b="1" i="0" u="sng" kern="1200" dirty="0" smtClean="0">
              <a:solidFill>
                <a:schemeClr val="tx1"/>
              </a:solidFill>
            </a:rPr>
            <a:t>el Presupuesto</a:t>
          </a:r>
          <a:r>
            <a:rPr lang="es-ES" sz="1600" kern="1200" dirty="0" smtClean="0">
              <a:solidFill>
                <a:schemeClr val="tx1"/>
              </a:solidFill>
            </a:rPr>
            <a:t>, una vez aprobado, o en su defecto, el Presupuesto Prorrogado, hasta tanto se apruebe, y las proyecciones plurianuales</a:t>
          </a:r>
          <a:r>
            <a:rPr lang="es-ES" sz="1600" kern="1200" dirty="0" smtClean="0"/>
            <a:t>. </a:t>
          </a:r>
          <a:endParaRPr lang="es-ES" sz="1600" kern="1200" dirty="0"/>
        </a:p>
      </dsp:txBody>
      <dsp:txXfrm>
        <a:off x="2540932" y="237716"/>
        <a:ext cx="5091574" cy="1082434"/>
      </dsp:txXfrm>
    </dsp:sp>
    <dsp:sp modelId="{4519388E-0710-4D04-8C0E-D3380205FDAC}">
      <dsp:nvSpPr>
        <dsp:cNvPr id="0" name=""/>
        <dsp:cNvSpPr/>
      </dsp:nvSpPr>
      <dsp:spPr>
        <a:xfrm>
          <a:off x="2540932" y="1577537"/>
          <a:ext cx="5119704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b. Con un rezago de un trimestre, difundirá información trimestral de la </a:t>
          </a:r>
          <a:r>
            <a:rPr lang="es-ES" sz="1600" b="1" i="0" u="sng" kern="1200" dirty="0" smtClean="0">
              <a:solidFill>
                <a:schemeClr val="tx1"/>
              </a:solidFill>
            </a:rPr>
            <a:t>ejecución presupuestaria, </a:t>
          </a:r>
          <a:endParaRPr lang="es-ES" sz="1600" b="1" i="0" u="sng" kern="1200" dirty="0">
            <a:solidFill>
              <a:schemeClr val="tx1"/>
            </a:solidFill>
          </a:endParaRPr>
        </a:p>
      </dsp:txBody>
      <dsp:txXfrm>
        <a:off x="2540932" y="1577537"/>
        <a:ext cx="5119704" cy="1029546"/>
      </dsp:txXfrm>
    </dsp:sp>
    <dsp:sp modelId="{01BBBDAF-42BC-405E-9FD6-2FCDCB92DD8E}">
      <dsp:nvSpPr>
        <dsp:cNvPr id="0" name=""/>
        <dsp:cNvSpPr/>
      </dsp:nvSpPr>
      <dsp:spPr>
        <a:xfrm>
          <a:off x="2540932" y="2864470"/>
          <a:ext cx="5119704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c. del </a:t>
          </a:r>
          <a:r>
            <a:rPr lang="es-ES" sz="1600" b="1" u="sng" kern="1200" dirty="0" smtClean="0">
              <a:solidFill>
                <a:schemeClr val="tx1"/>
              </a:solidFill>
            </a:rPr>
            <a:t>gasto clasificado según finalidad y función </a:t>
          </a:r>
          <a:r>
            <a:rPr lang="es-ES" sz="1600" kern="1200" dirty="0" smtClean="0">
              <a:solidFill>
                <a:schemeClr val="tx1"/>
              </a:solidFill>
            </a:rPr>
            <a:t>(base devengado)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40932" y="2864470"/>
        <a:ext cx="5119704" cy="1029546"/>
      </dsp:txXfrm>
    </dsp:sp>
    <dsp:sp modelId="{4CEC5867-7547-4EFF-A500-340DF27EA81F}">
      <dsp:nvSpPr>
        <dsp:cNvPr id="0" name=""/>
        <dsp:cNvSpPr/>
      </dsp:nvSpPr>
      <dsp:spPr>
        <a:xfrm>
          <a:off x="2540932" y="4151404"/>
          <a:ext cx="5091574" cy="1029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d. el </a:t>
          </a:r>
          <a:r>
            <a:rPr lang="es-ES" sz="1600" u="sng" kern="1200" dirty="0" smtClean="0">
              <a:solidFill>
                <a:schemeClr val="tx1"/>
              </a:solidFill>
            </a:rPr>
            <a:t>stock de deuda</a:t>
          </a:r>
          <a:r>
            <a:rPr lang="es-ES" sz="1600" kern="1200" dirty="0" smtClean="0">
              <a:solidFill>
                <a:schemeClr val="tx1"/>
              </a:solidFill>
            </a:rPr>
            <a:t>, incluida la flotante, y del pago de servicios de la deuda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40932" y="4151404"/>
        <a:ext cx="5091574" cy="1029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88974-1FB4-469F-B462-F3922664E7C0}">
      <dsp:nvSpPr>
        <dsp:cNvPr id="0" name=""/>
        <dsp:cNvSpPr/>
      </dsp:nvSpPr>
      <dsp:spPr>
        <a:xfrm>
          <a:off x="4167" y="1611"/>
          <a:ext cx="8526065" cy="246042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/>
            <a:t>Fácil acceso</a:t>
          </a:r>
          <a:endParaRPr lang="es-ES" sz="6500" b="1" kern="1200" dirty="0"/>
        </a:p>
      </dsp:txBody>
      <dsp:txXfrm>
        <a:off x="76230" y="73674"/>
        <a:ext cx="8381939" cy="2316294"/>
      </dsp:txXfrm>
    </dsp:sp>
    <dsp:sp modelId="{33F22047-E7B7-4410-BBD8-68CCB7F4A3BD}">
      <dsp:nvSpPr>
        <dsp:cNvPr id="0" name=""/>
        <dsp:cNvSpPr/>
      </dsp:nvSpPr>
      <dsp:spPr>
        <a:xfrm>
          <a:off x="0" y="2691871"/>
          <a:ext cx="3524163" cy="2460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Si – 5p</a:t>
          </a:r>
          <a:endParaRPr lang="es-ES" sz="6500" kern="1200" dirty="0"/>
        </a:p>
      </dsp:txBody>
      <dsp:txXfrm>
        <a:off x="72063" y="2763934"/>
        <a:ext cx="3380037" cy="2316294"/>
      </dsp:txXfrm>
    </dsp:sp>
    <dsp:sp modelId="{6B5F4863-B4BC-4C37-BFF2-D1C3C934A605}">
      <dsp:nvSpPr>
        <dsp:cNvPr id="0" name=""/>
        <dsp:cNvSpPr/>
      </dsp:nvSpPr>
      <dsp:spPr>
        <a:xfrm>
          <a:off x="4886618" y="2677810"/>
          <a:ext cx="3553323" cy="2460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kern="1200" dirty="0" smtClean="0"/>
            <a:t>No – 0p</a:t>
          </a:r>
          <a:endParaRPr lang="es-ES" sz="4800" kern="1200" dirty="0"/>
        </a:p>
      </dsp:txBody>
      <dsp:txXfrm>
        <a:off x="4958681" y="2749873"/>
        <a:ext cx="3409197" cy="23162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757B-FB25-47A6-88E4-4F86D01470C9}">
      <dsp:nvSpPr>
        <dsp:cNvPr id="0" name=""/>
        <dsp:cNvSpPr/>
      </dsp:nvSpPr>
      <dsp:spPr>
        <a:xfrm>
          <a:off x="0" y="441708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6508C-D038-43CF-9C6D-2639B6F9A988}">
      <dsp:nvSpPr>
        <dsp:cNvPr id="0" name=""/>
        <dsp:cNvSpPr/>
      </dsp:nvSpPr>
      <dsp:spPr>
        <a:xfrm>
          <a:off x="426720" y="43188"/>
          <a:ext cx="597408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30 - Puntos</a:t>
          </a:r>
          <a:endParaRPr lang="es-ES" sz="2700" kern="1200" dirty="0"/>
        </a:p>
      </dsp:txBody>
      <dsp:txXfrm>
        <a:off x="465628" y="82096"/>
        <a:ext cx="5896264" cy="719224"/>
      </dsp:txXfrm>
    </dsp:sp>
    <dsp:sp modelId="{C8BF6353-4C05-42BD-A562-0F15A42070AA}">
      <dsp:nvSpPr>
        <dsp:cNvPr id="0" name=""/>
        <dsp:cNvSpPr/>
      </dsp:nvSpPr>
      <dsp:spPr>
        <a:xfrm>
          <a:off x="0" y="1666428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CF8A-CAA1-492B-BE6F-A31E064219D3}">
      <dsp:nvSpPr>
        <dsp:cNvPr id="0" name=""/>
        <dsp:cNvSpPr/>
      </dsp:nvSpPr>
      <dsp:spPr>
        <a:xfrm>
          <a:off x="426720" y="1267908"/>
          <a:ext cx="597408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20 - Incompleto</a:t>
          </a:r>
          <a:endParaRPr lang="es-ES" sz="2700" kern="1200" dirty="0"/>
        </a:p>
      </dsp:txBody>
      <dsp:txXfrm>
        <a:off x="465628" y="1306816"/>
        <a:ext cx="5896264" cy="719224"/>
      </dsp:txXfrm>
    </dsp:sp>
    <dsp:sp modelId="{7C018779-5075-4D3E-B161-5547D7DFEC84}">
      <dsp:nvSpPr>
        <dsp:cNvPr id="0" name=""/>
        <dsp:cNvSpPr/>
      </dsp:nvSpPr>
      <dsp:spPr>
        <a:xfrm>
          <a:off x="0" y="2891149"/>
          <a:ext cx="85344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1E07C-F3C6-4849-95D4-9383EF0DFC5B}">
      <dsp:nvSpPr>
        <dsp:cNvPr id="0" name=""/>
        <dsp:cNvSpPr/>
      </dsp:nvSpPr>
      <dsp:spPr>
        <a:xfrm>
          <a:off x="426720" y="2492628"/>
          <a:ext cx="597408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0 – Sin datos</a:t>
          </a:r>
          <a:endParaRPr lang="es-ES" sz="2700" kern="1200" dirty="0"/>
        </a:p>
      </dsp:txBody>
      <dsp:txXfrm>
        <a:off x="465628" y="2531536"/>
        <a:ext cx="5896264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757B-FB25-47A6-88E4-4F86D01470C9}">
      <dsp:nvSpPr>
        <dsp:cNvPr id="0" name=""/>
        <dsp:cNvSpPr/>
      </dsp:nvSpPr>
      <dsp:spPr>
        <a:xfrm>
          <a:off x="0" y="342168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6508C-D038-43CF-9C6D-2639B6F9A988}">
      <dsp:nvSpPr>
        <dsp:cNvPr id="0" name=""/>
        <dsp:cNvSpPr/>
      </dsp:nvSpPr>
      <dsp:spPr>
        <a:xfrm>
          <a:off x="426720" y="469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35 – Puntos al 30/09</a:t>
          </a:r>
          <a:endParaRPr lang="es-ES" sz="2000" kern="1200" dirty="0"/>
        </a:p>
      </dsp:txBody>
      <dsp:txXfrm>
        <a:off x="455541" y="75789"/>
        <a:ext cx="5916438" cy="532758"/>
      </dsp:txXfrm>
    </dsp:sp>
    <dsp:sp modelId="{C8BF6353-4C05-42BD-A562-0F15A42070AA}">
      <dsp:nvSpPr>
        <dsp:cNvPr id="0" name=""/>
        <dsp:cNvSpPr/>
      </dsp:nvSpPr>
      <dsp:spPr>
        <a:xfrm>
          <a:off x="0" y="12493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CF8A-CAA1-492B-BE6F-A31E064219D3}">
      <dsp:nvSpPr>
        <dsp:cNvPr id="0" name=""/>
        <dsp:cNvSpPr/>
      </dsp:nvSpPr>
      <dsp:spPr>
        <a:xfrm>
          <a:off x="426720" y="9541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25 - Puntos al 30/06</a:t>
          </a:r>
          <a:endParaRPr lang="es-ES" sz="2000" kern="1200" dirty="0"/>
        </a:p>
      </dsp:txBody>
      <dsp:txXfrm>
        <a:off x="455541" y="982989"/>
        <a:ext cx="5916438" cy="532758"/>
      </dsp:txXfrm>
    </dsp:sp>
    <dsp:sp modelId="{473172DB-DA9F-4B53-8EFD-E8A7FA985FE0}">
      <dsp:nvSpPr>
        <dsp:cNvPr id="0" name=""/>
        <dsp:cNvSpPr/>
      </dsp:nvSpPr>
      <dsp:spPr>
        <a:xfrm>
          <a:off x="0" y="21565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1E9A-F41E-41A4-8C30-E59C2ADA5C63}">
      <dsp:nvSpPr>
        <dsp:cNvPr id="0" name=""/>
        <dsp:cNvSpPr/>
      </dsp:nvSpPr>
      <dsp:spPr>
        <a:xfrm>
          <a:off x="426720" y="18613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15 - Puntos al 31/03</a:t>
          </a:r>
          <a:endParaRPr lang="es-ES" sz="2000" kern="1200" dirty="0"/>
        </a:p>
      </dsp:txBody>
      <dsp:txXfrm>
        <a:off x="455541" y="1890190"/>
        <a:ext cx="5916438" cy="532758"/>
      </dsp:txXfrm>
    </dsp:sp>
    <dsp:sp modelId="{CA103481-0D42-449A-BDE9-6A2B652F8CAE}">
      <dsp:nvSpPr>
        <dsp:cNvPr id="0" name=""/>
        <dsp:cNvSpPr/>
      </dsp:nvSpPr>
      <dsp:spPr>
        <a:xfrm>
          <a:off x="0" y="30637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4C66B-4BD1-4635-81DD-F7BB90F9F5B0}">
      <dsp:nvSpPr>
        <dsp:cNvPr id="0" name=""/>
        <dsp:cNvSpPr/>
      </dsp:nvSpPr>
      <dsp:spPr>
        <a:xfrm>
          <a:off x="426720" y="27685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0 - Puntos mayor rezago</a:t>
          </a:r>
          <a:endParaRPr lang="es-ES" sz="2000" kern="1200" dirty="0"/>
        </a:p>
      </dsp:txBody>
      <dsp:txXfrm>
        <a:off x="455541" y="2797390"/>
        <a:ext cx="5916438" cy="532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757B-FB25-47A6-88E4-4F86D01470C9}">
      <dsp:nvSpPr>
        <dsp:cNvPr id="0" name=""/>
        <dsp:cNvSpPr/>
      </dsp:nvSpPr>
      <dsp:spPr>
        <a:xfrm>
          <a:off x="0" y="342168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6508C-D038-43CF-9C6D-2639B6F9A988}">
      <dsp:nvSpPr>
        <dsp:cNvPr id="0" name=""/>
        <dsp:cNvSpPr/>
      </dsp:nvSpPr>
      <dsp:spPr>
        <a:xfrm>
          <a:off x="426720" y="469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10 – Puntos al 30/09</a:t>
          </a:r>
          <a:endParaRPr lang="es-ES" sz="2000" kern="1200" dirty="0"/>
        </a:p>
      </dsp:txBody>
      <dsp:txXfrm>
        <a:off x="455541" y="75789"/>
        <a:ext cx="5916438" cy="532758"/>
      </dsp:txXfrm>
    </dsp:sp>
    <dsp:sp modelId="{C8BF6353-4C05-42BD-A562-0F15A42070AA}">
      <dsp:nvSpPr>
        <dsp:cNvPr id="0" name=""/>
        <dsp:cNvSpPr/>
      </dsp:nvSpPr>
      <dsp:spPr>
        <a:xfrm>
          <a:off x="0" y="12493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CF8A-CAA1-492B-BE6F-A31E064219D3}">
      <dsp:nvSpPr>
        <dsp:cNvPr id="0" name=""/>
        <dsp:cNvSpPr/>
      </dsp:nvSpPr>
      <dsp:spPr>
        <a:xfrm>
          <a:off x="426720" y="9541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5 - Puntos al 30/06</a:t>
          </a:r>
          <a:endParaRPr lang="es-ES" sz="2000" kern="1200" dirty="0"/>
        </a:p>
      </dsp:txBody>
      <dsp:txXfrm>
        <a:off x="455541" y="982989"/>
        <a:ext cx="5916438" cy="532758"/>
      </dsp:txXfrm>
    </dsp:sp>
    <dsp:sp modelId="{473172DB-DA9F-4B53-8EFD-E8A7FA985FE0}">
      <dsp:nvSpPr>
        <dsp:cNvPr id="0" name=""/>
        <dsp:cNvSpPr/>
      </dsp:nvSpPr>
      <dsp:spPr>
        <a:xfrm>
          <a:off x="0" y="21565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1E9A-F41E-41A4-8C30-E59C2ADA5C63}">
      <dsp:nvSpPr>
        <dsp:cNvPr id="0" name=""/>
        <dsp:cNvSpPr/>
      </dsp:nvSpPr>
      <dsp:spPr>
        <a:xfrm>
          <a:off x="426720" y="18613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03 - Puntos al 31/03</a:t>
          </a:r>
          <a:endParaRPr lang="es-ES" sz="2000" kern="1200" dirty="0"/>
        </a:p>
      </dsp:txBody>
      <dsp:txXfrm>
        <a:off x="455541" y="1890190"/>
        <a:ext cx="5916438" cy="532758"/>
      </dsp:txXfrm>
    </dsp:sp>
    <dsp:sp modelId="{CA103481-0D42-449A-BDE9-6A2B652F8CAE}">
      <dsp:nvSpPr>
        <dsp:cNvPr id="0" name=""/>
        <dsp:cNvSpPr/>
      </dsp:nvSpPr>
      <dsp:spPr>
        <a:xfrm>
          <a:off x="0" y="30637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4C66B-4BD1-4635-81DD-F7BB90F9F5B0}">
      <dsp:nvSpPr>
        <dsp:cNvPr id="0" name=""/>
        <dsp:cNvSpPr/>
      </dsp:nvSpPr>
      <dsp:spPr>
        <a:xfrm>
          <a:off x="426720" y="27685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0 - Puntos mayor rezago</a:t>
          </a:r>
          <a:endParaRPr lang="es-ES" sz="2000" kern="1200" dirty="0"/>
        </a:p>
      </dsp:txBody>
      <dsp:txXfrm>
        <a:off x="455541" y="2797390"/>
        <a:ext cx="5916438" cy="53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757B-FB25-47A6-88E4-4F86D01470C9}">
      <dsp:nvSpPr>
        <dsp:cNvPr id="0" name=""/>
        <dsp:cNvSpPr/>
      </dsp:nvSpPr>
      <dsp:spPr>
        <a:xfrm>
          <a:off x="0" y="342168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6508C-D038-43CF-9C6D-2639B6F9A988}">
      <dsp:nvSpPr>
        <dsp:cNvPr id="0" name=""/>
        <dsp:cNvSpPr/>
      </dsp:nvSpPr>
      <dsp:spPr>
        <a:xfrm>
          <a:off x="426720" y="469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10 – Puntos al 30/09</a:t>
          </a:r>
          <a:endParaRPr lang="es-ES" sz="2000" kern="1200" dirty="0"/>
        </a:p>
      </dsp:txBody>
      <dsp:txXfrm>
        <a:off x="455541" y="75789"/>
        <a:ext cx="5916438" cy="532758"/>
      </dsp:txXfrm>
    </dsp:sp>
    <dsp:sp modelId="{C8BF6353-4C05-42BD-A562-0F15A42070AA}">
      <dsp:nvSpPr>
        <dsp:cNvPr id="0" name=""/>
        <dsp:cNvSpPr/>
      </dsp:nvSpPr>
      <dsp:spPr>
        <a:xfrm>
          <a:off x="0" y="12493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CF8A-CAA1-492B-BE6F-A31E064219D3}">
      <dsp:nvSpPr>
        <dsp:cNvPr id="0" name=""/>
        <dsp:cNvSpPr/>
      </dsp:nvSpPr>
      <dsp:spPr>
        <a:xfrm>
          <a:off x="426720" y="954168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5 - Puntos al 30/06</a:t>
          </a:r>
          <a:endParaRPr lang="es-ES" sz="2000" kern="1200" dirty="0"/>
        </a:p>
      </dsp:txBody>
      <dsp:txXfrm>
        <a:off x="455541" y="982989"/>
        <a:ext cx="5916438" cy="532758"/>
      </dsp:txXfrm>
    </dsp:sp>
    <dsp:sp modelId="{473172DB-DA9F-4B53-8EFD-E8A7FA985FE0}">
      <dsp:nvSpPr>
        <dsp:cNvPr id="0" name=""/>
        <dsp:cNvSpPr/>
      </dsp:nvSpPr>
      <dsp:spPr>
        <a:xfrm>
          <a:off x="0" y="21565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51E9A-F41E-41A4-8C30-E59C2ADA5C63}">
      <dsp:nvSpPr>
        <dsp:cNvPr id="0" name=""/>
        <dsp:cNvSpPr/>
      </dsp:nvSpPr>
      <dsp:spPr>
        <a:xfrm>
          <a:off x="426720" y="18613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03 - Puntos al 31/03</a:t>
          </a:r>
          <a:endParaRPr lang="es-ES" sz="2000" kern="1200" dirty="0"/>
        </a:p>
      </dsp:txBody>
      <dsp:txXfrm>
        <a:off x="455541" y="1890190"/>
        <a:ext cx="5916438" cy="532758"/>
      </dsp:txXfrm>
    </dsp:sp>
    <dsp:sp modelId="{CA103481-0D42-449A-BDE9-6A2B652F8CAE}">
      <dsp:nvSpPr>
        <dsp:cNvPr id="0" name=""/>
        <dsp:cNvSpPr/>
      </dsp:nvSpPr>
      <dsp:spPr>
        <a:xfrm>
          <a:off x="0" y="3063769"/>
          <a:ext cx="8534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4C66B-4BD1-4635-81DD-F7BB90F9F5B0}">
      <dsp:nvSpPr>
        <dsp:cNvPr id="0" name=""/>
        <dsp:cNvSpPr/>
      </dsp:nvSpPr>
      <dsp:spPr>
        <a:xfrm>
          <a:off x="426720" y="2768569"/>
          <a:ext cx="597408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0 - Puntos mayor rezago</a:t>
          </a:r>
          <a:endParaRPr lang="es-ES" sz="2000" kern="1200" dirty="0"/>
        </a:p>
      </dsp:txBody>
      <dsp:txXfrm>
        <a:off x="455541" y="2797390"/>
        <a:ext cx="591643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38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049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1641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3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323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36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699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831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13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0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271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5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703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104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88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8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92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D64F9C-B3D4-427E-BF55-B7ABEA2E6E63}" type="datetimeFigureOut">
              <a:rPr lang="es-AR" smtClean="0"/>
              <a:t>07/03/2025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0CF78A-006C-45DC-950C-B9CBD043AE1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3006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03BEA20-B82C-4B1A-B317-E8CEE02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36" y="75764"/>
            <a:ext cx="5995564" cy="20001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84217" y="2847703"/>
            <a:ext cx="8843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 FISCAL MUNICIPAL</a:t>
            </a:r>
          </a:p>
          <a:p>
            <a:pPr algn="ctr"/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2019-2024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5271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20" y="210754"/>
            <a:ext cx="8534400" cy="1507067"/>
          </a:xfrm>
        </p:spPr>
        <p:txBody>
          <a:bodyPr/>
          <a:lstStyle/>
          <a:p>
            <a:pPr algn="ctr"/>
            <a:r>
              <a:rPr lang="es-MX" b="1" dirty="0" smtClean="0"/>
              <a:t>Presupuesto del año en curso o explicitar su prorroga</a:t>
            </a:r>
            <a:endParaRPr lang="es-A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028987"/>
              </p:ext>
            </p:extLst>
          </p:nvPr>
        </p:nvGraphicFramePr>
        <p:xfrm>
          <a:off x="1078108" y="2078501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5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20" y="210754"/>
            <a:ext cx="8534400" cy="1507067"/>
          </a:xfrm>
        </p:spPr>
        <p:txBody>
          <a:bodyPr/>
          <a:lstStyle/>
          <a:p>
            <a:pPr algn="ctr"/>
            <a:r>
              <a:rPr lang="es-MX" b="1" dirty="0" smtClean="0"/>
              <a:t>SITUACION ECONOMICA FINANCIERA</a:t>
            </a:r>
            <a:endParaRPr lang="es-A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96073"/>
              </p:ext>
            </p:extLst>
          </p:nvPr>
        </p:nvGraphicFramePr>
        <p:xfrm>
          <a:off x="1078108" y="2078501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20" y="210754"/>
            <a:ext cx="8534400" cy="1507067"/>
          </a:xfrm>
        </p:spPr>
        <p:txBody>
          <a:bodyPr/>
          <a:lstStyle/>
          <a:p>
            <a:pPr algn="ctr"/>
            <a:r>
              <a:rPr lang="es-MX" b="1" dirty="0"/>
              <a:t>Ejecución Presupuestaria (Gastos y Recursos) Trimestral</a:t>
            </a:r>
            <a:endParaRPr lang="es-A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89089"/>
              </p:ext>
            </p:extLst>
          </p:nvPr>
        </p:nvGraphicFramePr>
        <p:xfrm>
          <a:off x="1078108" y="2078501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4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20" y="210754"/>
            <a:ext cx="8534400" cy="1507067"/>
          </a:xfrm>
        </p:spPr>
        <p:txBody>
          <a:bodyPr/>
          <a:lstStyle/>
          <a:p>
            <a:pPr algn="ctr"/>
            <a:r>
              <a:rPr lang="es-MX" b="1" dirty="0"/>
              <a:t>Ejecución de gastos según finalidad y Función</a:t>
            </a:r>
            <a:endParaRPr lang="es-A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89089"/>
              </p:ext>
            </p:extLst>
          </p:nvPr>
        </p:nvGraphicFramePr>
        <p:xfrm>
          <a:off x="1078108" y="2078501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20" y="210754"/>
            <a:ext cx="8534400" cy="1507067"/>
          </a:xfrm>
        </p:spPr>
        <p:txBody>
          <a:bodyPr/>
          <a:lstStyle/>
          <a:p>
            <a:pPr algn="ctr"/>
            <a:r>
              <a:rPr lang="es-MX" b="1" dirty="0"/>
              <a:t>Stock de deuda pública (Actualización trimestral)</a:t>
            </a:r>
            <a:endParaRPr lang="es-AR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89089"/>
              </p:ext>
            </p:extLst>
          </p:nvPr>
        </p:nvGraphicFramePr>
        <p:xfrm>
          <a:off x="1078108" y="2078501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8457" y="2455817"/>
            <a:ext cx="9640389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 presente exposición tiene como fin formular </a:t>
            </a:r>
            <a:r>
              <a:rPr lang="es-E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una </a:t>
            </a:r>
            <a:r>
              <a:rPr lang="es-E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explicación y propuesta </a:t>
            </a:r>
            <a:r>
              <a:rPr lang="es-E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para el robustecimiento del proceso relativo a la gobernanza del esquema de transparencia y acceso irrestricto a datos referidos a cuentas públicas en los 135 municipios de la provincia de Buenos Aires.</a:t>
            </a:r>
          </a:p>
          <a:p>
            <a:pPr algn="just">
              <a:spcAft>
                <a:spcPts val="1000"/>
              </a:spcAft>
            </a:pPr>
            <a:r>
              <a:rPr lang="es-ES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 visibilidad y disponibilidad de los presupuestos y su ejecución en las páginas institucionales de los gobiernos municipales, ha permitido a organizaciones no gubernamentales relevar una serie de datos para establecer el nivel de </a:t>
            </a:r>
            <a:r>
              <a:rPr lang="es-ES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transparencia</a:t>
            </a:r>
            <a:endParaRPr lang="es-AR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2406850"/>
              </p:ext>
            </p:extLst>
          </p:nvPr>
        </p:nvGraphicFramePr>
        <p:xfrm>
          <a:off x="365761" y="815926"/>
          <a:ext cx="11394830" cy="532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8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3825" y="2685982"/>
            <a:ext cx="108745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AGRUPAMIENTO DE LOS RESULTADOS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3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40832648"/>
              </p:ext>
            </p:extLst>
          </p:nvPr>
        </p:nvGraphicFramePr>
        <p:xfrm>
          <a:off x="2032000" y="168812"/>
          <a:ext cx="8128000" cy="596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144560512"/>
              </p:ext>
            </p:extLst>
          </p:nvPr>
        </p:nvGraphicFramePr>
        <p:xfrm>
          <a:off x="2032000" y="168812"/>
          <a:ext cx="8128000" cy="596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1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/>
          <p:cNvCxnSpPr/>
          <p:nvPr/>
        </p:nvCxnSpPr>
        <p:spPr>
          <a:xfrm flipV="1">
            <a:off x="1528354" y="4232366"/>
            <a:ext cx="9614263" cy="165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758065"/>
              </p:ext>
            </p:extLst>
          </p:nvPr>
        </p:nvGraphicFramePr>
        <p:xfrm>
          <a:off x="718458" y="535578"/>
          <a:ext cx="10306594" cy="573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4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705EA4F-241D-4EE5-A204-9B682D8F5A03}"/>
              </a:ext>
            </a:extLst>
          </p:cNvPr>
          <p:cNvSpPr txBox="1"/>
          <p:nvPr/>
        </p:nvSpPr>
        <p:spPr>
          <a:xfrm>
            <a:off x="336884" y="3296653"/>
            <a:ext cx="5225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dirty="0"/>
              <a:t>Del primer informe de </a:t>
            </a:r>
            <a:r>
              <a:rPr lang="es-AR" dirty="0" smtClean="0"/>
              <a:t>transparencia (</a:t>
            </a:r>
            <a:r>
              <a:rPr lang="es-AR" b="1" dirty="0" smtClean="0"/>
              <a:t>2019</a:t>
            </a:r>
            <a:r>
              <a:rPr lang="es-AR" dirty="0" smtClean="0"/>
              <a:t>) </a:t>
            </a:r>
            <a:r>
              <a:rPr lang="es-AR" dirty="0"/>
              <a:t>al </a:t>
            </a:r>
            <a:r>
              <a:rPr lang="es-AR" dirty="0" smtClean="0"/>
              <a:t>último (</a:t>
            </a:r>
            <a:r>
              <a:rPr lang="es-AR" b="1" dirty="0" smtClean="0"/>
              <a:t>2024</a:t>
            </a:r>
            <a:r>
              <a:rPr lang="es-AR" dirty="0" smtClean="0"/>
              <a:t>), </a:t>
            </a:r>
            <a:r>
              <a:rPr lang="es-AR" dirty="0"/>
              <a:t>hemos visto un incremento en los municipios que presentan la información fiscal de manera clara y accesible a sus ciudadanos. Se han incrementando aquellos municipios con clasificación </a:t>
            </a:r>
            <a:r>
              <a:rPr lang="es-AR" b="1" dirty="0" smtClean="0"/>
              <a:t>estricta, alta </a:t>
            </a:r>
            <a:r>
              <a:rPr lang="es-AR" b="1" dirty="0"/>
              <a:t>y media </a:t>
            </a:r>
            <a:r>
              <a:rPr lang="es-AR" dirty="0"/>
              <a:t>y en consecuencia, han caído aquellos con puntuación baja y nula.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8164"/>
              </p:ext>
            </p:extLst>
          </p:nvPr>
        </p:nvGraphicFramePr>
        <p:xfrm>
          <a:off x="6670766" y="26974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/>
          <p:cNvSpPr/>
          <p:nvPr/>
        </p:nvSpPr>
        <p:spPr>
          <a:xfrm>
            <a:off x="2949742" y="1265145"/>
            <a:ext cx="615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NUESTRO APORTE 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0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74986"/>
              </p:ext>
            </p:extLst>
          </p:nvPr>
        </p:nvGraphicFramePr>
        <p:xfrm>
          <a:off x="627022" y="222071"/>
          <a:ext cx="11181800" cy="638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25">
                  <a:extLst>
                    <a:ext uri="{9D8B030D-6E8A-4147-A177-3AD203B41FA5}">
                      <a16:colId xmlns:a16="http://schemas.microsoft.com/office/drawing/2014/main" val="2772951885"/>
                    </a:ext>
                  </a:extLst>
                </a:gridCol>
                <a:gridCol w="1541413">
                  <a:extLst>
                    <a:ext uri="{9D8B030D-6E8A-4147-A177-3AD203B41FA5}">
                      <a16:colId xmlns:a16="http://schemas.microsoft.com/office/drawing/2014/main" val="3606868879"/>
                    </a:ext>
                  </a:extLst>
                </a:gridCol>
                <a:gridCol w="1254037">
                  <a:extLst>
                    <a:ext uri="{9D8B030D-6E8A-4147-A177-3AD203B41FA5}">
                      <a16:colId xmlns:a16="http://schemas.microsoft.com/office/drawing/2014/main" val="627339310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577139639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2702426924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677836129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955421217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1675845380"/>
                    </a:ext>
                  </a:extLst>
                </a:gridCol>
              </a:tblGrid>
              <a:tr h="616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Administration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gubernamental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Promocion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asistencia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social /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incluido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culto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Servicios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urbano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Ecologia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medio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1784683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78.231,09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11.196,57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110.140,37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30.133,99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3.291,16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3.562,18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8335812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42.326,52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3.014,95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51.933,01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3.064,79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2.595,28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201106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116.448,52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11.059,98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24.932,31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29.915,89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7.815,14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56.994,30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9.766,86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073050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42.968,13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8.243,75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98.516,68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24.574,80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21.391,88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656629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27.432,73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8.481,66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88.274,25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28.019,71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3.444,49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6186415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67.875,68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5.719,08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124.176,87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33.935,87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12.806,27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8877442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41.335,52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144.728,80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22.118,32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6.440,93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002667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33.756,29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3.483,62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55.301,54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7.332,74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651354"/>
                  </a:ext>
                </a:extLst>
              </a:tr>
              <a:tr h="616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64.339,21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7.314,23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99.714,83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26.691,26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5.956,85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7.573,80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260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44908" y="2029953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Merece destacarse la mejora relativa en la visibilidad de las cuentas presupuestarias y fiscales de los municipios que más puntos obtuvieron respecto al inicio del relevamiento llevado a cabo por ASAP desde su primer informe a </a:t>
            </a:r>
            <a:r>
              <a:rPr lang="es-MX" b="1" dirty="0"/>
              <a:t>marzo del 2019</a:t>
            </a:r>
            <a:r>
              <a:rPr lang="es-MX" dirty="0"/>
              <a:t>, donde apenas el 1,48% pertenecía al grupo de altos niveles, mientras que en el último informe ese porcentaje ascendió al </a:t>
            </a:r>
            <a:r>
              <a:rPr lang="es-MX" dirty="0" smtClean="0"/>
              <a:t>40</a:t>
            </a:r>
            <a:r>
              <a:rPr lang="es-MX" dirty="0"/>
              <a:t>%.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No estamos en el óptimo, claramente queda mucho por hacer, y por ello esperamos en breve contar con la información de todos los municipios, en tiempo y forma, así los ciudadanos pueden estar más al tanto, de la forma en que sus gobiernos, ejecutan sus cuentas fiscales. 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755131" y="702437"/>
            <a:ext cx="555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CONCLUSIONES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¿Que es ASAP</a:t>
            </a:r>
            <a:r>
              <a:rPr lang="es-MX" dirty="0" smtClean="0"/>
              <a:t>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La </a:t>
            </a:r>
            <a:r>
              <a:rPr lang="es-MX" dirty="0"/>
              <a:t>ASAP, (Asociación Argentina de Presupuesto y Administración Financiera Pública), es un organismo no gubernamental creada en </a:t>
            </a:r>
            <a:r>
              <a:rPr lang="es-MX" dirty="0" smtClean="0"/>
              <a:t>1975. </a:t>
            </a:r>
            <a:r>
              <a:rPr lang="es-MX" dirty="0"/>
              <a:t>Desde entonces se trabaja en pos de mejorar el sistema de Administración Financiera Pública en general y de presupuesto en particular, profundizar el debate en torno del rol del Estado, generar instancias asociativas de cooperación y pensar herramientas para ampliar los conocimientos y promover la accesibilidad y la comprensión sobre las cuentas públicas.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47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Nuestra visión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MX" dirty="0"/>
              <a:t>Entendemos que el presupuesto público, la planificación estratégica y la administración financiera son herramientas fundamentales para mejorar la gestión cotidiana del Estado.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1" dirty="0">
                <a:solidFill>
                  <a:schemeClr val="tx1"/>
                </a:solidFill>
              </a:rPr>
              <a:t>Creemos necesario promover espacios de discusión e intercambio para conocer diversas miradas y experiencias sobre la gestión pública.</a:t>
            </a:r>
            <a:br>
              <a:rPr lang="es-MX" b="1" dirty="0">
                <a:solidFill>
                  <a:schemeClr val="tx1"/>
                </a:solidFill>
              </a:rPr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Consideramos que el presupuesto es un bien público y por ende debe ser accesible a la ciudadanía. Cada ciudadano debe saber en qué se gastan, cómo se gastan y para qué se gastan los recursos del Estado.</a:t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>Apostamos al trabajo colaborativo con organizaciones de la sociedad civil, organismos gubernamentales y actores del sector privado a fin de potenciar nuestro alcance y objetivos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4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 txBox="1">
            <a:spLocks/>
          </p:cNvSpPr>
          <p:nvPr/>
        </p:nvSpPr>
        <p:spPr>
          <a:xfrm>
            <a:off x="187506" y="444932"/>
            <a:ext cx="11059613" cy="5433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15508901"/>
              </p:ext>
            </p:extLst>
          </p:nvPr>
        </p:nvGraphicFramePr>
        <p:xfrm>
          <a:off x="627017" y="444932"/>
          <a:ext cx="11064240" cy="569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6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nos financiamos?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Cursos</a:t>
            </a:r>
          </a:p>
          <a:p>
            <a:pPr marL="0" indent="0">
              <a:buNone/>
            </a:pPr>
            <a:r>
              <a:rPr lang="es-AR" dirty="0" smtClean="0"/>
              <a:t>Socios individuales </a:t>
            </a:r>
          </a:p>
          <a:p>
            <a:pPr marL="0" indent="0">
              <a:buNone/>
            </a:pPr>
            <a:r>
              <a:rPr lang="es-AR" dirty="0" smtClean="0"/>
              <a:t>Socios institucionales</a:t>
            </a:r>
          </a:p>
          <a:p>
            <a:pPr marL="0" indent="0">
              <a:buNone/>
            </a:pPr>
            <a:r>
              <a:rPr lang="es-AR" dirty="0" smtClean="0"/>
              <a:t>Asistencias técnicas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930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AR" b="1" dirty="0" smtClean="0"/>
              <a:t>Cursos 2025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Sistema de Tesorería en el marco de la Gestión Financiera </a:t>
            </a:r>
            <a:r>
              <a:rPr lang="es-MX" dirty="0" smtClean="0"/>
              <a:t>Pública </a:t>
            </a:r>
            <a:r>
              <a:rPr lang="es-MX" b="1" dirty="0" smtClean="0"/>
              <a:t>(UNLP)</a:t>
            </a:r>
            <a:endParaRPr lang="es-AR" b="1" dirty="0" smtClean="0"/>
          </a:p>
          <a:p>
            <a:r>
              <a:rPr lang="es-MX" dirty="0"/>
              <a:t>Contabilidad y Auditoría Publica </a:t>
            </a:r>
            <a:r>
              <a:rPr lang="es-MX" dirty="0" smtClean="0"/>
              <a:t>2025 </a:t>
            </a:r>
            <a:r>
              <a:rPr lang="es-MX" b="1" dirty="0" smtClean="0"/>
              <a:t>(UCALP)</a:t>
            </a:r>
          </a:p>
          <a:p>
            <a:r>
              <a:rPr lang="es-MX" dirty="0" smtClean="0"/>
              <a:t>Control </a:t>
            </a:r>
            <a:r>
              <a:rPr lang="es-MX" dirty="0"/>
              <a:t>de Gestión en la </a:t>
            </a:r>
            <a:r>
              <a:rPr lang="es-MX" dirty="0" smtClean="0"/>
              <a:t>Administración </a:t>
            </a:r>
            <a:r>
              <a:rPr lang="es-MX" dirty="0"/>
              <a:t>pública </a:t>
            </a:r>
            <a:r>
              <a:rPr lang="es-MX" b="1" dirty="0" smtClean="0"/>
              <a:t>(UNLP)</a:t>
            </a:r>
          </a:p>
          <a:p>
            <a:r>
              <a:rPr lang="es-MX" dirty="0"/>
              <a:t>Gestionando el Presupuesto: El uso de Costos para Decisiones </a:t>
            </a:r>
            <a:r>
              <a:rPr lang="es-MX" dirty="0" smtClean="0"/>
              <a:t>Estratégicas </a:t>
            </a:r>
            <a:r>
              <a:rPr lang="es-MX" b="1" dirty="0" smtClean="0"/>
              <a:t>(ASAP)</a:t>
            </a:r>
          </a:p>
          <a:p>
            <a:r>
              <a:rPr lang="es-MX" dirty="0" smtClean="0"/>
              <a:t>Metodología </a:t>
            </a:r>
            <a:r>
              <a:rPr lang="es-MX" dirty="0"/>
              <a:t>Presupuestaria para la Administración Pública Nacional y </a:t>
            </a:r>
            <a:r>
              <a:rPr lang="es-MX" dirty="0" smtClean="0"/>
              <a:t>Provincial </a:t>
            </a:r>
            <a:r>
              <a:rPr lang="es-MX" b="1" dirty="0" smtClean="0"/>
              <a:t>(ASAP+UNLP)</a:t>
            </a:r>
          </a:p>
        </p:txBody>
      </p:sp>
    </p:spTree>
    <p:extLst>
      <p:ext uri="{BB962C8B-B14F-4D97-AF65-F5344CB8AC3E}">
        <p14:creationId xmlns:p14="http://schemas.microsoft.com/office/powerpoint/2010/main" val="29595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726885" cy="2945675"/>
          </a:xfrm>
        </p:spPr>
        <p:txBody>
          <a:bodyPr>
            <a:normAutofit/>
          </a:bodyPr>
          <a:lstStyle/>
          <a:p>
            <a:r>
              <a:rPr lang="es-A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2025 - Índice </a:t>
            </a:r>
            <a:r>
              <a:rPr lang="es-AR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Provincial de </a:t>
            </a:r>
            <a:r>
              <a:rPr lang="es-AR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Planificación</a:t>
            </a:r>
            <a:r>
              <a:rPr lang="es-AR" dirty="0"/>
              <a:t/>
            </a:r>
            <a:br>
              <a:rPr lang="es-AR" dirty="0"/>
            </a:br>
            <a:endParaRPr lang="es-AR" sz="5400" dirty="0"/>
          </a:p>
        </p:txBody>
      </p:sp>
      <p:sp>
        <p:nvSpPr>
          <p:cNvPr id="4" name="Rectángulo 3"/>
          <p:cNvSpPr/>
          <p:nvPr/>
        </p:nvSpPr>
        <p:spPr>
          <a:xfrm>
            <a:off x="3884612" y="4018679"/>
            <a:ext cx="714672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Mide la capacidad de planificación en las provincias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527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8000" y="29827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filialbuenosaires@asap.org.ar</a:t>
            </a:r>
          </a:p>
          <a:p>
            <a:pPr algn="ctr"/>
            <a:r>
              <a:rPr lang="es-ES" dirty="0" smtClean="0"/>
              <a:t>www.asap.org.ar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83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05588159"/>
              </p:ext>
            </p:extLst>
          </p:nvPr>
        </p:nvGraphicFramePr>
        <p:xfrm>
          <a:off x="1052286" y="6151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0162902" y="169815"/>
            <a:ext cx="404949" cy="65556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RESPONSABILIDAD</a:t>
            </a:r>
            <a:endParaRPr lang="es-E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768947" y="2039815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derecha 12"/>
          <p:cNvSpPr/>
          <p:nvPr/>
        </p:nvSpPr>
        <p:spPr>
          <a:xfrm>
            <a:off x="4764256" y="3216812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Flecha derecha 14"/>
          <p:cNvSpPr/>
          <p:nvPr/>
        </p:nvSpPr>
        <p:spPr>
          <a:xfrm>
            <a:off x="4764256" y="4342227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Flecha derecha 15"/>
          <p:cNvSpPr/>
          <p:nvPr/>
        </p:nvSpPr>
        <p:spPr>
          <a:xfrm>
            <a:off x="4764257" y="5507501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90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87657560"/>
              </p:ext>
            </p:extLst>
          </p:nvPr>
        </p:nvGraphicFramePr>
        <p:xfrm>
          <a:off x="725715" y="249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0162902" y="169815"/>
            <a:ext cx="404949" cy="65556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RESPONSABILIDAD</a:t>
            </a:r>
            <a:endParaRPr lang="es-E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143081" y="1768406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5195890" y="2821138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derecha 9"/>
          <p:cNvSpPr/>
          <p:nvPr/>
        </p:nvSpPr>
        <p:spPr>
          <a:xfrm>
            <a:off x="5238094" y="3976467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Flecha derecha 10"/>
          <p:cNvSpPr/>
          <p:nvPr/>
        </p:nvSpPr>
        <p:spPr>
          <a:xfrm>
            <a:off x="5277170" y="5029199"/>
            <a:ext cx="4164037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8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 txBox="1">
            <a:spLocks/>
          </p:cNvSpPr>
          <p:nvPr/>
        </p:nvSpPr>
        <p:spPr>
          <a:xfrm>
            <a:off x="5919680" y="497363"/>
            <a:ext cx="5433204" cy="906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9131834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26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88158" y="1138535"/>
            <a:ext cx="6418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¿Que evaluamos?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37228" y="2967335"/>
            <a:ext cx="791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Ejemplo al 30-09-2024 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111777" y="4334470"/>
            <a:ext cx="1241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Ventana del 01 al 08 de noviembre 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4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1514207" y="362243"/>
          <a:ext cx="8534400" cy="515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4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1838</TotalTime>
  <Words>1019</Words>
  <Application>Microsoft Office PowerPoint</Application>
  <PresentationFormat>Panorámica</PresentationFormat>
  <Paragraphs>189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MS Mincho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del año en curso o explicitar su prorroga</vt:lpstr>
      <vt:lpstr>Presentación de PowerPoint</vt:lpstr>
      <vt:lpstr>SITUACION ECONOMICA FINANCIERA</vt:lpstr>
      <vt:lpstr>Presentación de PowerPoint</vt:lpstr>
      <vt:lpstr>Ejecución Presupuestaria (Gastos y Recursos) Trimestral</vt:lpstr>
      <vt:lpstr>Presentación de PowerPoint</vt:lpstr>
      <vt:lpstr>Ejecución de gastos según finalidad y Función</vt:lpstr>
      <vt:lpstr>Presentación de PowerPoint</vt:lpstr>
      <vt:lpstr>Stock de deuda pública (Actualización trimestral)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¿Que es ASAP?</vt:lpstr>
      <vt:lpstr>Nuestra visión</vt:lpstr>
      <vt:lpstr>¿Cómo nos financiamos?</vt:lpstr>
      <vt:lpstr>Cursos 2025</vt:lpstr>
      <vt:lpstr>2025 - Índice Provincial de Planificación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Presentación: informe de transparencia fiscal municipal</dc:title>
  <dc:creator>Carlos Javier Turiansky</dc:creator>
  <cp:lastModifiedBy>Carlos Javier Turiansky</cp:lastModifiedBy>
  <cp:revision>50</cp:revision>
  <dcterms:created xsi:type="dcterms:W3CDTF">2025-02-10T15:50:12Z</dcterms:created>
  <dcterms:modified xsi:type="dcterms:W3CDTF">2025-03-07T13:17:47Z</dcterms:modified>
</cp:coreProperties>
</file>